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8" r:id="rId4"/>
    <p:sldMasterId id="2147483793" r:id="rId5"/>
  </p:sldMasterIdLst>
  <p:sldIdLst>
    <p:sldId id="305" r:id="rId6"/>
    <p:sldId id="339" r:id="rId7"/>
    <p:sldId id="320" r:id="rId8"/>
    <p:sldId id="321" r:id="rId9"/>
    <p:sldId id="324" r:id="rId10"/>
    <p:sldId id="325" r:id="rId11"/>
    <p:sldId id="326" r:id="rId12"/>
    <p:sldId id="327" r:id="rId13"/>
    <p:sldId id="323" r:id="rId14"/>
    <p:sldId id="322" r:id="rId15"/>
    <p:sldId id="328" r:id="rId16"/>
    <p:sldId id="329" r:id="rId17"/>
    <p:sldId id="330" r:id="rId18"/>
    <p:sldId id="331" r:id="rId19"/>
    <p:sldId id="332" r:id="rId20"/>
    <p:sldId id="333" r:id="rId21"/>
    <p:sldId id="334" r:id="rId22"/>
    <p:sldId id="335" r:id="rId23"/>
    <p:sldId id="336" r:id="rId24"/>
    <p:sldId id="337" r:id="rId25"/>
    <p:sldId id="338" r:id="rId26"/>
    <p:sldId id="318" r:id="rId27"/>
  </p:sldIdLst>
  <p:sldSz cx="9144000" cy="5715000" type="screen16x10"/>
  <p:notesSz cx="6858000" cy="9144000"/>
  <p:embeddedFontLst>
    <p:embeddedFont>
      <p:font typeface="League Gothic" panose="00000500000000000000" charset="0"/>
      <p:regular r:id="rId28"/>
    </p:embeddedFont>
    <p:embeddedFont>
      <p:font typeface="Franklin Gothic Medium" panose="020B0603020102020204" pitchFamily="34" charset="0"/>
      <p:regular r:id="rId29"/>
      <p:italic r:id="rId30"/>
    </p:embeddedFont>
    <p:embeddedFont>
      <p:font typeface="Franklin Gothic Book" panose="020B0503020102020204" pitchFamily="34" charset="0"/>
      <p:regular r:id="rId31"/>
      <p:italic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6" userDrawn="1">
          <p15:clr>
            <a:srgbClr val="A4A3A4"/>
          </p15:clr>
        </p15:guide>
        <p15:guide id="2" pos="31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x Stuart" initials="AS" lastIdx="3" clrIdx="0">
    <p:extLst>
      <p:ext uri="{19B8F6BF-5375-455C-9EA6-DF929625EA0E}">
        <p15:presenceInfo xmlns:p15="http://schemas.microsoft.com/office/powerpoint/2012/main" userId="S::alix.stuart@amdaris.com::969f09a0-53d5-4a3f-af4b-47aa1ae11ba5" providerId="AD"/>
      </p:ext>
    </p:extLst>
  </p:cmAuthor>
  <p:cmAuthor id="2" name="Aaron Parker" initials="AP" lastIdx="1" clrIdx="1">
    <p:extLst>
      <p:ext uri="{19B8F6BF-5375-455C-9EA6-DF929625EA0E}">
        <p15:presenceInfo xmlns:p15="http://schemas.microsoft.com/office/powerpoint/2012/main" userId="S::aaron.parker@amdaris.com::dcee5448-e757-499b-86c1-269a511afa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333333"/>
    <a:srgbClr val="212121"/>
    <a:srgbClr val="005EB8"/>
    <a:srgbClr val="000000"/>
    <a:srgbClr val="4D4D4D"/>
    <a:srgbClr val="0D0D0D"/>
    <a:srgbClr val="FF6666"/>
    <a:srgbClr val="EC6669"/>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19" autoAdjust="0"/>
    <p:restoredTop sz="96809"/>
  </p:normalViewPr>
  <p:slideViewPr>
    <p:cSldViewPr snapToGrid="0">
      <p:cViewPr varScale="1">
        <p:scale>
          <a:sx n="137" d="100"/>
          <a:sy n="137" d="100"/>
        </p:scale>
        <p:origin x="1296" y="126"/>
      </p:cViewPr>
      <p:guideLst>
        <p:guide orient="horz" pos="836"/>
        <p:guide pos="311"/>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font" Target="fonts/font7.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AddRange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EF</c:v>
                </c:pt>
                <c:pt idx="1">
                  <c:v>Dapper</c:v>
                </c:pt>
                <c:pt idx="2">
                  <c:v>Nhibernate</c:v>
                </c:pt>
                <c:pt idx="3">
                  <c:v>Linq2Db</c:v>
                </c:pt>
              </c:strCache>
            </c:strRef>
          </c:cat>
          <c:val>
            <c:numRef>
              <c:f>Sheet1!$B$2:$B$5</c:f>
              <c:numCache>
                <c:formatCode>0.00</c:formatCode>
                <c:ptCount val="4"/>
                <c:pt idx="0">
                  <c:v>799.33333333333337</c:v>
                </c:pt>
                <c:pt idx="1">
                  <c:v>237</c:v>
                </c:pt>
                <c:pt idx="2">
                  <c:v>656</c:v>
                </c:pt>
                <c:pt idx="3">
                  <c:v>115.33333333333333</c:v>
                </c:pt>
              </c:numCache>
            </c:numRef>
          </c:val>
          <c:extLst>
            <c:ext xmlns:c16="http://schemas.microsoft.com/office/drawing/2014/chart" uri="{C3380CC4-5D6E-409C-BE32-E72D297353CC}">
              <c16:uniqueId val="{00000000-3423-4652-AD69-A314A54B7147}"/>
            </c:ext>
          </c:extLst>
        </c:ser>
        <c:dLbls>
          <c:dLblPos val="inEnd"/>
          <c:showLegendKey val="0"/>
          <c:showVal val="1"/>
          <c:showCatName val="0"/>
          <c:showSerName val="0"/>
          <c:showPercent val="0"/>
          <c:showBubbleSize val="0"/>
        </c:dLbls>
        <c:gapWidth val="65"/>
        <c:axId val="1203473807"/>
        <c:axId val="1203475055"/>
      </c:barChart>
      <c:catAx>
        <c:axId val="12034738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03475055"/>
        <c:crosses val="autoZero"/>
        <c:auto val="1"/>
        <c:lblAlgn val="ctr"/>
        <c:lblOffset val="100"/>
        <c:noMultiLvlLbl val="0"/>
      </c:catAx>
      <c:valAx>
        <c:axId val="120347505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203473807"/>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UpdateRange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EF</c:v>
                </c:pt>
                <c:pt idx="1">
                  <c:v>Dapper</c:v>
                </c:pt>
                <c:pt idx="2">
                  <c:v>Nhibernate</c:v>
                </c:pt>
                <c:pt idx="3">
                  <c:v>Linq2Db</c:v>
                </c:pt>
              </c:strCache>
            </c:strRef>
          </c:cat>
          <c:val>
            <c:numRef>
              <c:f>Sheet1!$B$2:$B$5</c:f>
              <c:numCache>
                <c:formatCode>0.00</c:formatCode>
                <c:ptCount val="4"/>
                <c:pt idx="0">
                  <c:v>114</c:v>
                </c:pt>
                <c:pt idx="1">
                  <c:v>167.33333333333334</c:v>
                </c:pt>
                <c:pt idx="2">
                  <c:v>3.3333333333333335</c:v>
                </c:pt>
                <c:pt idx="3">
                  <c:v>44.333333333333336</c:v>
                </c:pt>
              </c:numCache>
            </c:numRef>
          </c:val>
          <c:extLst>
            <c:ext xmlns:c16="http://schemas.microsoft.com/office/drawing/2014/chart" uri="{C3380CC4-5D6E-409C-BE32-E72D297353CC}">
              <c16:uniqueId val="{00000000-3423-4652-AD69-A314A54B7147}"/>
            </c:ext>
          </c:extLst>
        </c:ser>
        <c:dLbls>
          <c:dLblPos val="inEnd"/>
          <c:showLegendKey val="0"/>
          <c:showVal val="1"/>
          <c:showCatName val="0"/>
          <c:showSerName val="0"/>
          <c:showPercent val="0"/>
          <c:showBubbleSize val="0"/>
        </c:dLbls>
        <c:gapWidth val="65"/>
        <c:axId val="1203473807"/>
        <c:axId val="1203475055"/>
      </c:barChart>
      <c:catAx>
        <c:axId val="12034738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03475055"/>
        <c:crosses val="autoZero"/>
        <c:auto val="1"/>
        <c:lblAlgn val="ctr"/>
        <c:lblOffset val="100"/>
        <c:noMultiLvlLbl val="0"/>
      </c:catAx>
      <c:valAx>
        <c:axId val="120347505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203473807"/>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DeleteRange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EF</c:v>
                </c:pt>
                <c:pt idx="1">
                  <c:v>Dapper</c:v>
                </c:pt>
                <c:pt idx="2">
                  <c:v>Nhibernate</c:v>
                </c:pt>
                <c:pt idx="3">
                  <c:v>Linq2Db</c:v>
                </c:pt>
              </c:strCache>
            </c:strRef>
          </c:cat>
          <c:val>
            <c:numRef>
              <c:f>Sheet1!$B$2:$B$5</c:f>
              <c:numCache>
                <c:formatCode>0.00</c:formatCode>
                <c:ptCount val="4"/>
                <c:pt idx="0">
                  <c:v>67</c:v>
                </c:pt>
                <c:pt idx="1">
                  <c:v>157.66666666666666</c:v>
                </c:pt>
                <c:pt idx="2">
                  <c:v>242.66666666666666</c:v>
                </c:pt>
                <c:pt idx="3">
                  <c:v>91.666666666666671</c:v>
                </c:pt>
              </c:numCache>
            </c:numRef>
          </c:val>
          <c:extLst>
            <c:ext xmlns:c16="http://schemas.microsoft.com/office/drawing/2014/chart" uri="{C3380CC4-5D6E-409C-BE32-E72D297353CC}">
              <c16:uniqueId val="{00000000-3423-4652-AD69-A314A54B7147}"/>
            </c:ext>
          </c:extLst>
        </c:ser>
        <c:dLbls>
          <c:dLblPos val="inEnd"/>
          <c:showLegendKey val="0"/>
          <c:showVal val="1"/>
          <c:showCatName val="0"/>
          <c:showSerName val="0"/>
          <c:showPercent val="0"/>
          <c:showBubbleSize val="0"/>
        </c:dLbls>
        <c:gapWidth val="65"/>
        <c:axId val="1203473807"/>
        <c:axId val="1203475055"/>
      </c:barChart>
      <c:catAx>
        <c:axId val="12034738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03475055"/>
        <c:crosses val="autoZero"/>
        <c:auto val="1"/>
        <c:lblAlgn val="ctr"/>
        <c:lblOffset val="100"/>
        <c:noMultiLvlLbl val="0"/>
      </c:catAx>
      <c:valAx>
        <c:axId val="120347505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203473807"/>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Filter</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EF</c:v>
                </c:pt>
                <c:pt idx="1">
                  <c:v>Dapper</c:v>
                </c:pt>
                <c:pt idx="2">
                  <c:v>Nhibernate</c:v>
                </c:pt>
                <c:pt idx="3">
                  <c:v>Linq2Db</c:v>
                </c:pt>
              </c:strCache>
            </c:strRef>
          </c:cat>
          <c:val>
            <c:numRef>
              <c:f>Sheet1!$B$2:$B$5</c:f>
              <c:numCache>
                <c:formatCode>0.00</c:formatCode>
                <c:ptCount val="4"/>
                <c:pt idx="0">
                  <c:v>175.66666666666666</c:v>
                </c:pt>
                <c:pt idx="1">
                  <c:v>2.3333333333333335</c:v>
                </c:pt>
                <c:pt idx="2">
                  <c:v>67.666666666666671</c:v>
                </c:pt>
                <c:pt idx="3">
                  <c:v>97.666666666666671</c:v>
                </c:pt>
              </c:numCache>
            </c:numRef>
          </c:val>
          <c:extLst>
            <c:ext xmlns:c16="http://schemas.microsoft.com/office/drawing/2014/chart" uri="{C3380CC4-5D6E-409C-BE32-E72D297353CC}">
              <c16:uniqueId val="{00000000-3423-4652-AD69-A314A54B7147}"/>
            </c:ext>
          </c:extLst>
        </c:ser>
        <c:ser>
          <c:idx val="1"/>
          <c:order val="1"/>
          <c:tx>
            <c:strRef>
              <c:f>Sheet1!$C$1</c:f>
              <c:strCache>
                <c:ptCount val="1"/>
                <c:pt idx="0">
                  <c:v>Alternative syntax</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Sheet1!$A$2:$A$5</c:f>
              <c:strCache>
                <c:ptCount val="4"/>
                <c:pt idx="0">
                  <c:v>EF</c:v>
                </c:pt>
                <c:pt idx="1">
                  <c:v>Dapper</c:v>
                </c:pt>
                <c:pt idx="2">
                  <c:v>Nhibernate</c:v>
                </c:pt>
                <c:pt idx="3">
                  <c:v>Linq2Db</c:v>
                </c:pt>
              </c:strCache>
            </c:strRef>
          </c:cat>
          <c:val>
            <c:numRef>
              <c:f>Sheet1!$C$2:$C$5</c:f>
              <c:numCache>
                <c:formatCode>General</c:formatCode>
                <c:ptCount val="4"/>
                <c:pt idx="2">
                  <c:v>166</c:v>
                </c:pt>
              </c:numCache>
            </c:numRef>
          </c:val>
          <c:extLst>
            <c:ext xmlns:c16="http://schemas.microsoft.com/office/drawing/2014/chart" uri="{C3380CC4-5D6E-409C-BE32-E72D297353CC}">
              <c16:uniqueId val="{00000000-9885-4381-8525-6A169B0C8FC0}"/>
            </c:ext>
          </c:extLst>
        </c:ser>
        <c:dLbls>
          <c:dLblPos val="inEnd"/>
          <c:showLegendKey val="0"/>
          <c:showVal val="1"/>
          <c:showCatName val="0"/>
          <c:showSerName val="0"/>
          <c:showPercent val="0"/>
          <c:showBubbleSize val="0"/>
        </c:dLbls>
        <c:gapWidth val="65"/>
        <c:axId val="1203473807"/>
        <c:axId val="1203475055"/>
      </c:barChart>
      <c:catAx>
        <c:axId val="12034738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203475055"/>
        <c:crosses val="autoZero"/>
        <c:auto val="1"/>
        <c:lblAlgn val="ctr"/>
        <c:lblOffset val="100"/>
        <c:noMultiLvlLbl val="0"/>
      </c:catAx>
      <c:valAx>
        <c:axId val="120347505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203473807"/>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E2C3A16-DB62-2347-B77D-6B6741CD1B51}"/>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pic>
        <p:nvPicPr>
          <p:cNvPr id="7" name="Picture 6">
            <a:extLst>
              <a:ext uri="{FF2B5EF4-FFF2-40B4-BE49-F238E27FC236}">
                <a16:creationId xmlns:a16="http://schemas.microsoft.com/office/drawing/2014/main" id="{0297FB9F-3B51-DA4B-A67F-F832C5D8F5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1901" y="5021829"/>
            <a:ext cx="754778" cy="228921"/>
          </a:xfrm>
          <a:prstGeom prst="rect">
            <a:avLst/>
          </a:prstGeom>
        </p:spPr>
      </p:pic>
      <p:sp>
        <p:nvSpPr>
          <p:cNvPr id="8" name="Text Placeholder 2">
            <a:extLst>
              <a:ext uri="{FF2B5EF4-FFF2-40B4-BE49-F238E27FC236}">
                <a16:creationId xmlns:a16="http://schemas.microsoft.com/office/drawing/2014/main" id="{E1E364CF-E273-4244-8FAE-C4621DBBFD2F}"/>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9" name="Text Placeholder 13">
            <a:extLst>
              <a:ext uri="{FF2B5EF4-FFF2-40B4-BE49-F238E27FC236}">
                <a16:creationId xmlns:a16="http://schemas.microsoft.com/office/drawing/2014/main" id="{B1464743-3428-B44E-BB68-E44ED4E268DC}"/>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 CONSECTETUR ADIPISCING ELIT</a:t>
            </a:r>
            <a:endParaRPr lang="en-GB" dirty="0"/>
          </a:p>
        </p:txBody>
      </p:sp>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baseline="0" smtClean="0">
                <a:solidFill>
                  <a:schemeClr val="tx2"/>
                </a:solidFill>
                <a:effectLst/>
              </a:defRPr>
            </a:lvl1pPr>
            <a:lvl2pPr marL="342900" indent="0">
              <a:buNone/>
              <a:defRPr sz="1050">
                <a:solidFill>
                  <a:srgbClr val="424242"/>
                </a:solidFill>
              </a:defRPr>
            </a:lvl2pPr>
          </a:lstStyle>
          <a:p>
            <a:pPr>
              <a:lnSpc>
                <a:spcPct val="140000"/>
              </a:lnSpc>
            </a:pPr>
            <a:r>
              <a:rPr lang="en-US" sz="1050" dirty="0"/>
              <a:t>Body copy – Franklin Gothic Book 10.5pt</a:t>
            </a:r>
          </a:p>
          <a:p>
            <a:pPr>
              <a:lnSpc>
                <a:spcPct val="140000"/>
              </a:lnSpc>
            </a:pP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Tree>
    <p:extLst>
      <p:ext uri="{BB962C8B-B14F-4D97-AF65-F5344CB8AC3E}">
        <p14:creationId xmlns:p14="http://schemas.microsoft.com/office/powerpoint/2010/main" val="60786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Column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8CD04D3B-3BAD-824A-97C3-A9F333484665}"/>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7C420EFD-437B-8846-A5CA-28E37E488439}"/>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151471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Column Firew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E82E05E4-410D-C94A-A1B1-876ADEF0EA87}"/>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F8A8116B-9AAD-1F41-8DF9-F7D7E5FCB03D}"/>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3233145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lumn Magm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25183726-32A2-0E4F-9663-8EB02B9A1314}"/>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7CCE010E-792A-2F41-BB6B-4EC104C8EFF9}"/>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685097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Nativ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CF6D6D85-BFF3-1C42-8264-FA0DEA93EFEC}"/>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9DA9E8DF-3A7F-9B4B-BD61-174EBF59387B}"/>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3546531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Column Port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rgbClr val="424242"/>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089B104F-2053-F440-81A2-7D19554E70FA}"/>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rgbClr val="424242"/>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B494635D-29F8-C242-A53B-3988DAF142D4}"/>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rgbClr val="42424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3258631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Roset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8CC12C96-0BB7-D940-B195-0B58F5626DAD}"/>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67EC99A9-0864-F146-AFA1-EE388C28AAA8}"/>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765948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Column Waterf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B52CAE16-BD94-5845-BE1A-30908383E449}"/>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A086DE5A-AE73-7442-BA03-E3F98D6EF7A5}"/>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318953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uble Colum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7" name="Text Placeholder 2">
            <a:extLst>
              <a:ext uri="{FF2B5EF4-FFF2-40B4-BE49-F238E27FC236}">
                <a16:creationId xmlns:a16="http://schemas.microsoft.com/office/drawing/2014/main" id="{DC970F94-8DAF-454B-9E9A-BFEC8EB4410E}"/>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C63CEB39-D559-6246-A4FA-A99AF426563A}"/>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685679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uble Column Green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7" name="Text Placeholder 2">
            <a:extLst>
              <a:ext uri="{FF2B5EF4-FFF2-40B4-BE49-F238E27FC236}">
                <a16:creationId xmlns:a16="http://schemas.microsoft.com/office/drawing/2014/main" id="{EEC2DCC0-9746-DD45-AD8F-CFD0340F7BB2}"/>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88BB7ACD-2BFA-2B4B-AA85-BA43F522D048}"/>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916767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uble Column Map Magma">
    <p:bg>
      <p:bgPr>
        <a:solidFill>
          <a:schemeClr val="accent4"/>
        </a:solidFill>
        <a:effectLst/>
      </p:bgPr>
    </p:bg>
    <p:spTree>
      <p:nvGrpSpPr>
        <p:cNvPr id="1" name=""/>
        <p:cNvGrpSpPr/>
        <p:nvPr/>
      </p:nvGrpSpPr>
      <p:grpSpPr>
        <a:xfrm>
          <a:off x="0" y="0"/>
          <a:ext cx="0" cy="0"/>
          <a:chOff x="0" y="0"/>
          <a:chExt cx="0" cy="0"/>
        </a:xfrm>
      </p:grpSpPr>
      <p:pic>
        <p:nvPicPr>
          <p:cNvPr id="17" name="Picture 16" descr="A map of the world&#10;&#10;Description automatically generated with low confidence">
            <a:extLst>
              <a:ext uri="{FF2B5EF4-FFF2-40B4-BE49-F238E27FC236}">
                <a16:creationId xmlns:a16="http://schemas.microsoft.com/office/drawing/2014/main" id="{E9A7271B-3631-CE41-959D-A32D503A374A}"/>
              </a:ext>
            </a:extLst>
          </p:cNvPr>
          <p:cNvPicPr>
            <a:picLocks noChangeAspect="1"/>
          </p:cNvPicPr>
          <p:nvPr userDrawn="1"/>
        </p:nvPicPr>
        <p:blipFill>
          <a:blip r:embed="rId2" cstate="email">
            <a:alphaModFix amt="35000"/>
            <a:extLst>
              <a:ext uri="{28A0092B-C50C-407E-A947-70E740481C1C}">
                <a14:useLocalDpi xmlns:a14="http://schemas.microsoft.com/office/drawing/2010/main"/>
              </a:ext>
            </a:extLst>
          </a:blip>
          <a:stretch>
            <a:fillRect/>
          </a:stretch>
        </p:blipFill>
        <p:spPr>
          <a:xfrm>
            <a:off x="172595" y="951521"/>
            <a:ext cx="8798811" cy="4407390"/>
          </a:xfrm>
          <a:prstGeom prst="rect">
            <a:avLst/>
          </a:prstGeom>
        </p:spPr>
      </p:pic>
      <p:sp>
        <p:nvSpPr>
          <p:cNvPr id="18" name="Content Placeholder 2">
            <a:extLst>
              <a:ext uri="{FF2B5EF4-FFF2-40B4-BE49-F238E27FC236}">
                <a16:creationId xmlns:a16="http://schemas.microsoft.com/office/drawing/2014/main" id="{D6E968B2-CEBC-FA49-9264-44ECAD6F0C91}"/>
              </a:ext>
            </a:extLst>
          </p:cNvPr>
          <p:cNvSpPr>
            <a:spLocks noGrp="1"/>
          </p:cNvSpPr>
          <p:nvPr>
            <p:ph sz="quarter" idx="19" hasCustomPrompt="1"/>
          </p:nvPr>
        </p:nvSpPr>
        <p:spPr>
          <a:xfrm>
            <a:off x="461901" y="1424918"/>
            <a:ext cx="3744156" cy="481064"/>
          </a:xfrm>
        </p:spPr>
        <p:txBody>
          <a:bodyPr lIns="0">
            <a:noAutofit/>
          </a:bodyPr>
          <a:lstStyle>
            <a:lvl1pPr marL="0" indent="0">
              <a:lnSpc>
                <a:spcPct val="80000"/>
              </a:lnSpc>
              <a:buNone/>
              <a:defRPr sz="1800" b="0" cap="all" spc="100" baseline="0">
                <a:solidFill>
                  <a:schemeClr val="accent5"/>
                </a:solidFill>
                <a:latin typeface="League Gothic" pitchFamily="2" charset="77"/>
                <a:cs typeface="Arial" panose="020B0604020202020204" pitchFamily="34" charset="0"/>
              </a:defRPr>
            </a:lvl1pPr>
          </a:lstStyle>
          <a:p>
            <a:pPr lvl="0"/>
            <a:r>
              <a:rPr lang="en-US" dirty="0"/>
              <a:t>SUB-HEADING LEAGUE GOTHIC BOLD 10.5PT LOREM IPSUM DOLOR SIT AMET</a:t>
            </a:r>
          </a:p>
        </p:txBody>
      </p:sp>
      <p:sp>
        <p:nvSpPr>
          <p:cNvPr id="12" name="Content Placeholder 2">
            <a:extLst>
              <a:ext uri="{FF2B5EF4-FFF2-40B4-BE49-F238E27FC236}">
                <a16:creationId xmlns:a16="http://schemas.microsoft.com/office/drawing/2014/main" id="{CED42699-4DA3-8749-B4FA-F12F2880C3C0}"/>
              </a:ext>
            </a:extLst>
          </p:cNvPr>
          <p:cNvSpPr>
            <a:spLocks noGrp="1"/>
          </p:cNvSpPr>
          <p:nvPr>
            <p:ph sz="quarter" idx="24" hasCustomPrompt="1"/>
          </p:nvPr>
        </p:nvSpPr>
        <p:spPr>
          <a:xfrm>
            <a:off x="461901" y="1999276"/>
            <a:ext cx="3744157" cy="2775041"/>
          </a:xfrm>
        </p:spPr>
        <p:txBody>
          <a:bodyPr lIns="0" anchor="t">
            <a:noAutofit/>
          </a:bodyPr>
          <a:lstStyle>
            <a:lvl1pPr marL="0" indent="0">
              <a:lnSpc>
                <a:spcPct val="140000"/>
              </a:lnSpc>
              <a:buNone/>
              <a:defRPr lang="en-ZA" sz="1050" smtClean="0">
                <a:solidFill>
                  <a:schemeClr val="bg1"/>
                </a:solidFill>
                <a:effectLst/>
              </a:defRPr>
            </a:lvl1pPr>
          </a:lstStyle>
          <a:p>
            <a:r>
              <a:rPr lang="en-US" dirty="0"/>
              <a:t>Body copy – Franklin Gothic Book 10.5pt</a:t>
            </a:r>
            <a:br>
              <a:rPr lang="en-US" dirty="0"/>
            </a:br>
            <a:r>
              <a:rPr lang="en-ZA" dirty="0"/>
              <a:t>Lorem ipsum </a:t>
            </a:r>
            <a:r>
              <a:rPr lang="en-ZA" dirty="0" err="1"/>
              <a:t>dolor</a:t>
            </a:r>
            <a:r>
              <a:rPr lang="en-ZA" dirty="0"/>
              <a:t> sit </a:t>
            </a:r>
            <a:r>
              <a:rPr lang="en-ZA" dirty="0" err="1"/>
              <a:t>amet</a:t>
            </a:r>
            <a:r>
              <a:rPr lang="en-ZA" dirty="0"/>
              <a:t>, </a:t>
            </a:r>
            <a:r>
              <a:rPr lang="en-ZA" dirty="0" err="1"/>
              <a:t>consectetur</a:t>
            </a:r>
            <a:r>
              <a:rPr lang="en-ZA" dirty="0"/>
              <a:t> </a:t>
            </a:r>
            <a:r>
              <a:rPr lang="en-ZA" dirty="0" err="1"/>
              <a:t>adipiscing</a:t>
            </a:r>
            <a:r>
              <a:rPr lang="en-ZA" dirty="0"/>
              <a:t> </a:t>
            </a:r>
            <a:r>
              <a:rPr lang="en-ZA" dirty="0" err="1"/>
              <a:t>elit</a:t>
            </a:r>
            <a:r>
              <a:rPr lang="en-ZA" dirty="0"/>
              <a:t>. </a:t>
            </a:r>
            <a:r>
              <a:rPr lang="en-ZA" dirty="0" err="1"/>
              <a:t>Sed</a:t>
            </a:r>
            <a:r>
              <a:rPr lang="en-ZA" dirty="0"/>
              <a:t> porta </a:t>
            </a:r>
            <a:r>
              <a:rPr lang="en-ZA" dirty="0" err="1"/>
              <a:t>imperdiet</a:t>
            </a:r>
            <a:r>
              <a:rPr lang="en-ZA" dirty="0"/>
              <a:t> </a:t>
            </a:r>
            <a:r>
              <a:rPr lang="en-ZA" dirty="0" err="1"/>
              <a:t>mauris</a:t>
            </a:r>
            <a:r>
              <a:rPr lang="en-ZA" dirty="0"/>
              <a:t> </a:t>
            </a:r>
            <a:r>
              <a:rPr lang="en-ZA" dirty="0" err="1"/>
              <a:t>quis</a:t>
            </a:r>
            <a:r>
              <a:rPr lang="en-ZA" dirty="0"/>
              <a:t> </a:t>
            </a:r>
            <a:r>
              <a:rPr lang="en-ZA" dirty="0" err="1"/>
              <a:t>placerat</a:t>
            </a:r>
            <a:r>
              <a:rPr lang="en-ZA" dirty="0"/>
              <a:t>. Nam </a:t>
            </a:r>
            <a:r>
              <a:rPr lang="en-ZA" dirty="0" err="1"/>
              <a:t>nec</a:t>
            </a:r>
            <a:r>
              <a:rPr lang="en-ZA" dirty="0"/>
              <a:t> </a:t>
            </a:r>
            <a:r>
              <a:rPr lang="en-ZA" dirty="0" err="1"/>
              <a:t>enim</a:t>
            </a:r>
            <a:r>
              <a:rPr lang="en-ZA" dirty="0"/>
              <a:t> porta, convallis ex a, </a:t>
            </a:r>
            <a:r>
              <a:rPr lang="en-ZA" dirty="0" err="1"/>
              <a:t>condimentum</a:t>
            </a:r>
            <a:r>
              <a:rPr lang="en-ZA" dirty="0"/>
              <a:t> ex. </a:t>
            </a:r>
            <a:r>
              <a:rPr lang="en-ZA" dirty="0" err="1"/>
              <a:t>Quisque</a:t>
            </a:r>
            <a:r>
              <a:rPr lang="en-ZA" dirty="0"/>
              <a:t> pulvinar vitae ligula a tempus. </a:t>
            </a:r>
            <a:r>
              <a:rPr lang="en-ZA" dirty="0" err="1"/>
              <a:t>Nulla</a:t>
            </a:r>
            <a:r>
              <a:rPr lang="en-ZA" dirty="0"/>
              <a:t> </a:t>
            </a:r>
            <a:r>
              <a:rPr lang="en-ZA" dirty="0" err="1"/>
              <a:t>facilisi</a:t>
            </a:r>
            <a:r>
              <a:rPr lang="en-ZA" dirty="0"/>
              <a:t>. Maecenas </a:t>
            </a:r>
            <a:r>
              <a:rPr lang="en-ZA" dirty="0" err="1"/>
              <a:t>blandit</a:t>
            </a:r>
            <a:r>
              <a:rPr lang="en-ZA" dirty="0"/>
              <a:t> tempus </a:t>
            </a:r>
            <a:r>
              <a:rPr lang="en-ZA" dirty="0" err="1"/>
              <a:t>sollicitudin</a:t>
            </a:r>
            <a:r>
              <a:rPr lang="en-ZA" dirty="0"/>
              <a:t>. </a:t>
            </a:r>
            <a:r>
              <a:rPr lang="en-ZA" dirty="0" err="1"/>
              <a:t>Aliquam</a:t>
            </a:r>
            <a:r>
              <a:rPr lang="en-ZA" dirty="0"/>
              <a:t> ac pharetra </a:t>
            </a:r>
            <a:r>
              <a:rPr lang="en-ZA" dirty="0" err="1"/>
              <a:t>tortor</a:t>
            </a:r>
            <a:r>
              <a:rPr lang="en-ZA" dirty="0"/>
              <a:t>. Vestibulum </a:t>
            </a:r>
            <a:r>
              <a:rPr lang="en-ZA" dirty="0" err="1"/>
              <a:t>ornare</a:t>
            </a:r>
            <a:r>
              <a:rPr lang="en-ZA" dirty="0"/>
              <a:t>, </a:t>
            </a:r>
            <a:r>
              <a:rPr lang="en-ZA" dirty="0" err="1"/>
              <a:t>justo</a:t>
            </a:r>
            <a:r>
              <a:rPr lang="en-ZA" dirty="0"/>
              <a:t> </a:t>
            </a:r>
            <a:r>
              <a:rPr lang="en-ZA" dirty="0" err="1"/>
              <a:t>vel</a:t>
            </a:r>
            <a:r>
              <a:rPr lang="en-ZA" dirty="0"/>
              <a:t> </a:t>
            </a:r>
            <a:r>
              <a:rPr lang="en-ZA" dirty="0" err="1"/>
              <a:t>sodales</a:t>
            </a:r>
            <a:r>
              <a:rPr lang="en-ZA" dirty="0"/>
              <a:t> </a:t>
            </a:r>
            <a:r>
              <a:rPr lang="en-ZA" dirty="0" err="1"/>
              <a:t>fringilla</a:t>
            </a:r>
            <a:r>
              <a:rPr lang="en-ZA" dirty="0"/>
              <a:t>, </a:t>
            </a:r>
            <a:r>
              <a:rPr lang="en-ZA" dirty="0" err="1"/>
              <a:t>nisl</a:t>
            </a:r>
            <a:r>
              <a:rPr lang="en-ZA" dirty="0"/>
              <a:t> </a:t>
            </a:r>
            <a:r>
              <a:rPr lang="en-ZA" dirty="0" err="1"/>
              <a:t>metus</a:t>
            </a:r>
            <a:r>
              <a:rPr lang="en-ZA" dirty="0"/>
              <a:t> </a:t>
            </a:r>
            <a:r>
              <a:rPr lang="en-ZA" dirty="0" err="1"/>
              <a:t>feugiat</a:t>
            </a:r>
            <a:r>
              <a:rPr lang="en-ZA" dirty="0"/>
              <a:t> </a:t>
            </a:r>
            <a:r>
              <a:rPr lang="en-ZA" dirty="0" err="1"/>
              <a:t>lectus</a:t>
            </a:r>
            <a:r>
              <a:rPr lang="en-ZA" dirty="0"/>
              <a:t>, ac </a:t>
            </a:r>
            <a:r>
              <a:rPr lang="en-ZA" dirty="0" err="1"/>
              <a:t>placerat</a:t>
            </a:r>
            <a:r>
              <a:rPr lang="en-ZA" dirty="0"/>
              <a:t> </a:t>
            </a:r>
            <a:r>
              <a:rPr lang="en-ZA" dirty="0" err="1"/>
              <a:t>risus</a:t>
            </a:r>
            <a:r>
              <a:rPr lang="en-ZA" dirty="0"/>
              <a:t> ligula sit </a:t>
            </a:r>
            <a:r>
              <a:rPr lang="en-ZA" dirty="0" err="1"/>
              <a:t>amet</a:t>
            </a:r>
            <a:r>
              <a:rPr lang="en-ZA" dirty="0"/>
              <a:t> </a:t>
            </a:r>
            <a:r>
              <a:rPr lang="en-ZA" dirty="0" err="1"/>
              <a:t>quam</a:t>
            </a:r>
            <a:r>
              <a:rPr lang="en-ZA" dirty="0"/>
              <a:t>. Proin </a:t>
            </a:r>
            <a:r>
              <a:rPr lang="en-ZA" dirty="0" err="1"/>
              <a:t>ullamcorper</a:t>
            </a:r>
            <a:r>
              <a:rPr lang="en-ZA" dirty="0"/>
              <a:t>, </a:t>
            </a:r>
            <a:r>
              <a:rPr lang="en-ZA" dirty="0" err="1"/>
              <a:t>justo</a:t>
            </a:r>
            <a:r>
              <a:rPr lang="en-ZA" dirty="0"/>
              <a:t> ac </a:t>
            </a:r>
            <a:r>
              <a:rPr lang="en-ZA" dirty="0" err="1"/>
              <a:t>interdum</a:t>
            </a:r>
            <a:r>
              <a:rPr lang="en-ZA" dirty="0"/>
              <a:t> </a:t>
            </a:r>
            <a:r>
              <a:rPr lang="en-ZA" dirty="0" err="1"/>
              <a:t>porttitor</a:t>
            </a:r>
            <a:r>
              <a:rPr lang="en-ZA" dirty="0"/>
              <a:t>, </a:t>
            </a:r>
            <a:r>
              <a:rPr lang="en-ZA" dirty="0" err="1"/>
              <a:t>sapien</a:t>
            </a:r>
            <a:r>
              <a:rPr lang="en-ZA" dirty="0"/>
              <a:t> </a:t>
            </a:r>
            <a:r>
              <a:rPr lang="en-ZA" dirty="0" err="1"/>
              <a:t>turpis</a:t>
            </a:r>
            <a:r>
              <a:rPr lang="en-ZA" dirty="0"/>
              <a:t> </a:t>
            </a:r>
            <a:r>
              <a:rPr lang="en-ZA" dirty="0" err="1"/>
              <a:t>tempor</a:t>
            </a:r>
            <a:r>
              <a:rPr lang="en-ZA" dirty="0"/>
              <a:t> </a:t>
            </a:r>
            <a:r>
              <a:rPr lang="en-ZA" dirty="0" err="1"/>
              <a:t>risus</a:t>
            </a:r>
            <a:r>
              <a:rPr lang="en-ZA" dirty="0"/>
              <a:t>, </a:t>
            </a:r>
            <a:r>
              <a:rPr lang="en-ZA" dirty="0" err="1"/>
              <a:t>eget</a:t>
            </a:r>
            <a:r>
              <a:rPr lang="en-ZA" dirty="0"/>
              <a:t> </a:t>
            </a:r>
            <a:r>
              <a:rPr lang="en-ZA" dirty="0" err="1"/>
              <a:t>molestie</a:t>
            </a:r>
            <a:r>
              <a:rPr lang="en-ZA" dirty="0"/>
              <a:t> </a:t>
            </a:r>
            <a:r>
              <a:rPr lang="en-ZA" dirty="0" err="1"/>
              <a:t>turpis</a:t>
            </a:r>
            <a:r>
              <a:rPr lang="en-ZA" dirty="0"/>
              <a:t> </a:t>
            </a:r>
            <a:r>
              <a:rPr lang="en-ZA" dirty="0" err="1"/>
              <a:t>nibh</a:t>
            </a:r>
            <a:r>
              <a:rPr lang="en-ZA" dirty="0"/>
              <a:t> </a:t>
            </a:r>
            <a:r>
              <a:rPr lang="en-ZA" dirty="0" err="1"/>
              <a:t>vel</a:t>
            </a:r>
            <a:r>
              <a:rPr lang="en-ZA" dirty="0"/>
              <a:t> </a:t>
            </a:r>
            <a:r>
              <a:rPr lang="en-ZA" dirty="0" err="1"/>
              <a:t>elit</a:t>
            </a:r>
            <a:r>
              <a:rPr lang="en-ZA" dirty="0"/>
              <a:t>. Morbi </a:t>
            </a:r>
            <a:r>
              <a:rPr lang="en-ZA" dirty="0" err="1"/>
              <a:t>ullamcorper</a:t>
            </a:r>
            <a:r>
              <a:rPr lang="en-ZA" dirty="0"/>
              <a:t> semper </a:t>
            </a:r>
            <a:r>
              <a:rPr lang="en-ZA" dirty="0" err="1"/>
              <a:t>pellentesque</a:t>
            </a:r>
            <a:r>
              <a:rPr lang="en-ZA" dirty="0"/>
              <a:t>. </a:t>
            </a:r>
            <a:r>
              <a:rPr lang="en-ZA" dirty="0" err="1"/>
              <a:t>Nulla</a:t>
            </a:r>
            <a:r>
              <a:rPr lang="en-ZA" dirty="0"/>
              <a:t> pharetra et </a:t>
            </a:r>
            <a:r>
              <a:rPr lang="en-ZA" dirty="0" err="1"/>
              <a:t>felis</a:t>
            </a:r>
            <a:r>
              <a:rPr lang="en-ZA" dirty="0"/>
              <a:t> </a:t>
            </a:r>
            <a:r>
              <a:rPr lang="en-ZA" dirty="0" err="1"/>
              <a:t>quis</a:t>
            </a:r>
            <a:r>
              <a:rPr lang="en-ZA" dirty="0"/>
              <a:t> </a:t>
            </a:r>
            <a:r>
              <a:rPr lang="en-ZA" dirty="0" err="1"/>
              <a:t>interdum</a:t>
            </a:r>
            <a:r>
              <a:rPr lang="en-ZA" dirty="0"/>
              <a:t>. Donec id </a:t>
            </a:r>
            <a:r>
              <a:rPr lang="en-ZA" dirty="0" err="1"/>
              <a:t>neque</a:t>
            </a:r>
            <a:r>
              <a:rPr lang="en-ZA" dirty="0"/>
              <a:t> </a:t>
            </a:r>
            <a:r>
              <a:rPr lang="en-ZA" dirty="0" err="1"/>
              <a:t>eu</a:t>
            </a:r>
            <a:r>
              <a:rPr lang="en-ZA" dirty="0"/>
              <a:t> </a:t>
            </a:r>
            <a:r>
              <a:rPr lang="en-ZA" dirty="0" err="1"/>
              <a:t>tortor</a:t>
            </a:r>
            <a:r>
              <a:rPr lang="en-ZA" dirty="0"/>
              <a:t> cursus </a:t>
            </a:r>
            <a:r>
              <a:rPr lang="en-ZA" dirty="0" err="1"/>
              <a:t>condimentum</a:t>
            </a:r>
            <a:r>
              <a:rPr lang="en-ZA" dirty="0"/>
              <a:t> </a:t>
            </a:r>
            <a:r>
              <a:rPr lang="en-ZA" dirty="0" err="1"/>
              <a:t>nec</a:t>
            </a:r>
            <a:r>
              <a:rPr lang="en-ZA" dirty="0"/>
              <a:t> </a:t>
            </a:r>
            <a:r>
              <a:rPr lang="en-ZA" dirty="0" err="1"/>
              <a:t>sed</a:t>
            </a:r>
            <a:r>
              <a:rPr lang="en-ZA" dirty="0"/>
              <a:t> </a:t>
            </a:r>
            <a:r>
              <a:rPr lang="en-ZA" dirty="0" err="1"/>
              <a:t>dolor</a:t>
            </a:r>
            <a:r>
              <a:rPr lang="en-ZA" dirty="0"/>
              <a:t>. </a:t>
            </a:r>
          </a:p>
        </p:txBody>
      </p:sp>
      <p:pic>
        <p:nvPicPr>
          <p:cNvPr id="15" name="Picture 14">
            <a:extLst>
              <a:ext uri="{FF2B5EF4-FFF2-40B4-BE49-F238E27FC236}">
                <a16:creationId xmlns:a16="http://schemas.microsoft.com/office/drawing/2014/main" id="{FD622E38-F761-9045-82E4-12BBCB9E7EF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0" name="Content Placeholder 2">
            <a:extLst>
              <a:ext uri="{FF2B5EF4-FFF2-40B4-BE49-F238E27FC236}">
                <a16:creationId xmlns:a16="http://schemas.microsoft.com/office/drawing/2014/main" id="{F9E672AD-BA94-0845-8D59-4817956D6B8C}"/>
              </a:ext>
            </a:extLst>
          </p:cNvPr>
          <p:cNvSpPr>
            <a:spLocks noGrp="1"/>
          </p:cNvSpPr>
          <p:nvPr>
            <p:ph sz="quarter" idx="25" hasCustomPrompt="1"/>
          </p:nvPr>
        </p:nvSpPr>
        <p:spPr>
          <a:xfrm>
            <a:off x="4932063" y="1424918"/>
            <a:ext cx="3744156" cy="481064"/>
          </a:xfrm>
        </p:spPr>
        <p:txBody>
          <a:bodyPr lIns="0">
            <a:noAutofit/>
          </a:bodyPr>
          <a:lstStyle>
            <a:lvl1pPr marL="0" indent="0">
              <a:lnSpc>
                <a:spcPct val="80000"/>
              </a:lnSpc>
              <a:buNone/>
              <a:defRPr sz="1800" b="0" cap="all" spc="100" baseline="0">
                <a:solidFill>
                  <a:schemeClr val="accent5"/>
                </a:solidFill>
                <a:latin typeface="League Gothic" pitchFamily="2" charset="77"/>
                <a:cs typeface="Arial" panose="020B0604020202020204" pitchFamily="34" charset="0"/>
              </a:defRPr>
            </a:lvl1pPr>
          </a:lstStyle>
          <a:p>
            <a:pPr lvl="0"/>
            <a:r>
              <a:rPr lang="en-US" dirty="0"/>
              <a:t>SUB-HEADING LEAGUE GOTHIC BOLD 10.5PT LOREM IPSUM DOLOR SIT AMET</a:t>
            </a:r>
          </a:p>
        </p:txBody>
      </p:sp>
      <p:sp>
        <p:nvSpPr>
          <p:cNvPr id="21" name="Content Placeholder 2">
            <a:extLst>
              <a:ext uri="{FF2B5EF4-FFF2-40B4-BE49-F238E27FC236}">
                <a16:creationId xmlns:a16="http://schemas.microsoft.com/office/drawing/2014/main" id="{39974335-2D90-2141-A7C4-E7814DFDD6C9}"/>
              </a:ext>
            </a:extLst>
          </p:cNvPr>
          <p:cNvSpPr>
            <a:spLocks noGrp="1"/>
          </p:cNvSpPr>
          <p:nvPr>
            <p:ph sz="quarter" idx="26" hasCustomPrompt="1"/>
          </p:nvPr>
        </p:nvSpPr>
        <p:spPr>
          <a:xfrm>
            <a:off x="4932063" y="1999276"/>
            <a:ext cx="3744157" cy="2775041"/>
          </a:xfrm>
        </p:spPr>
        <p:txBody>
          <a:bodyPr lIns="0" anchor="t">
            <a:noAutofit/>
          </a:bodyPr>
          <a:lstStyle>
            <a:lvl1pPr marL="0" indent="0">
              <a:lnSpc>
                <a:spcPct val="140000"/>
              </a:lnSpc>
              <a:buNone/>
              <a:defRPr lang="en-ZA" sz="1050" smtClean="0">
                <a:solidFill>
                  <a:schemeClr val="bg1"/>
                </a:solidFill>
                <a:effectLst/>
              </a:defRPr>
            </a:lvl1pPr>
          </a:lstStyle>
          <a:p>
            <a:r>
              <a:rPr lang="en-US" dirty="0"/>
              <a:t>Body copy – Franklin Gothic Book 10.5pt</a:t>
            </a:r>
            <a:br>
              <a:rPr lang="en-US" dirty="0"/>
            </a:br>
            <a:r>
              <a:rPr lang="en-ZA" dirty="0"/>
              <a:t>Lorem ipsum </a:t>
            </a:r>
            <a:r>
              <a:rPr lang="en-ZA" dirty="0" err="1"/>
              <a:t>dolor</a:t>
            </a:r>
            <a:r>
              <a:rPr lang="en-ZA" dirty="0"/>
              <a:t> sit </a:t>
            </a:r>
            <a:r>
              <a:rPr lang="en-ZA" dirty="0" err="1"/>
              <a:t>amet</a:t>
            </a:r>
            <a:r>
              <a:rPr lang="en-ZA" dirty="0"/>
              <a:t>, </a:t>
            </a:r>
            <a:r>
              <a:rPr lang="en-ZA" dirty="0" err="1"/>
              <a:t>consectetur</a:t>
            </a:r>
            <a:r>
              <a:rPr lang="en-ZA" dirty="0"/>
              <a:t> </a:t>
            </a:r>
            <a:r>
              <a:rPr lang="en-ZA" dirty="0" err="1"/>
              <a:t>adipiscing</a:t>
            </a:r>
            <a:r>
              <a:rPr lang="en-ZA" dirty="0"/>
              <a:t> </a:t>
            </a:r>
            <a:r>
              <a:rPr lang="en-ZA" dirty="0" err="1"/>
              <a:t>elit</a:t>
            </a:r>
            <a:r>
              <a:rPr lang="en-ZA" dirty="0"/>
              <a:t>. </a:t>
            </a:r>
            <a:r>
              <a:rPr lang="en-ZA" dirty="0" err="1"/>
              <a:t>Sed</a:t>
            </a:r>
            <a:r>
              <a:rPr lang="en-ZA" dirty="0"/>
              <a:t> porta </a:t>
            </a:r>
            <a:r>
              <a:rPr lang="en-ZA" dirty="0" err="1"/>
              <a:t>imperdiet</a:t>
            </a:r>
            <a:r>
              <a:rPr lang="en-ZA" dirty="0"/>
              <a:t> </a:t>
            </a:r>
            <a:r>
              <a:rPr lang="en-ZA" dirty="0" err="1"/>
              <a:t>mauris</a:t>
            </a:r>
            <a:r>
              <a:rPr lang="en-ZA" dirty="0"/>
              <a:t> </a:t>
            </a:r>
            <a:r>
              <a:rPr lang="en-ZA" dirty="0" err="1"/>
              <a:t>quis</a:t>
            </a:r>
            <a:r>
              <a:rPr lang="en-ZA" dirty="0"/>
              <a:t> </a:t>
            </a:r>
            <a:r>
              <a:rPr lang="en-ZA" dirty="0" err="1"/>
              <a:t>placerat</a:t>
            </a:r>
            <a:r>
              <a:rPr lang="en-ZA" dirty="0"/>
              <a:t>. Nam </a:t>
            </a:r>
            <a:r>
              <a:rPr lang="en-ZA" dirty="0" err="1"/>
              <a:t>nec</a:t>
            </a:r>
            <a:r>
              <a:rPr lang="en-ZA" dirty="0"/>
              <a:t> </a:t>
            </a:r>
            <a:r>
              <a:rPr lang="en-ZA" dirty="0" err="1"/>
              <a:t>enim</a:t>
            </a:r>
            <a:r>
              <a:rPr lang="en-ZA" dirty="0"/>
              <a:t> porta, convallis ex a, </a:t>
            </a:r>
            <a:r>
              <a:rPr lang="en-ZA" dirty="0" err="1"/>
              <a:t>condimentum</a:t>
            </a:r>
            <a:r>
              <a:rPr lang="en-ZA" dirty="0"/>
              <a:t> ex. </a:t>
            </a:r>
            <a:r>
              <a:rPr lang="en-ZA" dirty="0" err="1"/>
              <a:t>Quisque</a:t>
            </a:r>
            <a:r>
              <a:rPr lang="en-ZA" dirty="0"/>
              <a:t> pulvinar vitae ligula a tempus. </a:t>
            </a:r>
            <a:r>
              <a:rPr lang="en-ZA" dirty="0" err="1"/>
              <a:t>Nulla</a:t>
            </a:r>
            <a:r>
              <a:rPr lang="en-ZA" dirty="0"/>
              <a:t> </a:t>
            </a:r>
            <a:r>
              <a:rPr lang="en-ZA" dirty="0" err="1"/>
              <a:t>facilisi</a:t>
            </a:r>
            <a:r>
              <a:rPr lang="en-ZA" dirty="0"/>
              <a:t>. Maecenas </a:t>
            </a:r>
            <a:r>
              <a:rPr lang="en-ZA" dirty="0" err="1"/>
              <a:t>blandit</a:t>
            </a:r>
            <a:r>
              <a:rPr lang="en-ZA" dirty="0"/>
              <a:t> tempus </a:t>
            </a:r>
            <a:r>
              <a:rPr lang="en-ZA" dirty="0" err="1"/>
              <a:t>sollicitudin</a:t>
            </a:r>
            <a:r>
              <a:rPr lang="en-ZA" dirty="0"/>
              <a:t>. </a:t>
            </a:r>
            <a:r>
              <a:rPr lang="en-ZA" dirty="0" err="1"/>
              <a:t>Aliquam</a:t>
            </a:r>
            <a:r>
              <a:rPr lang="en-ZA" dirty="0"/>
              <a:t> ac pharetra </a:t>
            </a:r>
            <a:r>
              <a:rPr lang="en-ZA" dirty="0" err="1"/>
              <a:t>tortor</a:t>
            </a:r>
            <a:r>
              <a:rPr lang="en-ZA" dirty="0"/>
              <a:t>. Vestibulum </a:t>
            </a:r>
            <a:r>
              <a:rPr lang="en-ZA" dirty="0" err="1"/>
              <a:t>ornare</a:t>
            </a:r>
            <a:r>
              <a:rPr lang="en-ZA" dirty="0"/>
              <a:t>, </a:t>
            </a:r>
            <a:r>
              <a:rPr lang="en-ZA" dirty="0" err="1"/>
              <a:t>justo</a:t>
            </a:r>
            <a:r>
              <a:rPr lang="en-ZA" dirty="0"/>
              <a:t> </a:t>
            </a:r>
            <a:r>
              <a:rPr lang="en-ZA" dirty="0" err="1"/>
              <a:t>vel</a:t>
            </a:r>
            <a:r>
              <a:rPr lang="en-ZA" dirty="0"/>
              <a:t> </a:t>
            </a:r>
            <a:r>
              <a:rPr lang="en-ZA" dirty="0" err="1"/>
              <a:t>sodales</a:t>
            </a:r>
            <a:r>
              <a:rPr lang="en-ZA" dirty="0"/>
              <a:t> </a:t>
            </a:r>
            <a:r>
              <a:rPr lang="en-ZA" dirty="0" err="1"/>
              <a:t>fringilla</a:t>
            </a:r>
            <a:r>
              <a:rPr lang="en-ZA" dirty="0"/>
              <a:t>, </a:t>
            </a:r>
            <a:r>
              <a:rPr lang="en-ZA" dirty="0" err="1"/>
              <a:t>nisl</a:t>
            </a:r>
            <a:r>
              <a:rPr lang="en-ZA" dirty="0"/>
              <a:t> </a:t>
            </a:r>
            <a:r>
              <a:rPr lang="en-ZA" dirty="0" err="1"/>
              <a:t>metus</a:t>
            </a:r>
            <a:r>
              <a:rPr lang="en-ZA" dirty="0"/>
              <a:t> </a:t>
            </a:r>
            <a:r>
              <a:rPr lang="en-ZA" dirty="0" err="1"/>
              <a:t>feugiat</a:t>
            </a:r>
            <a:r>
              <a:rPr lang="en-ZA" dirty="0"/>
              <a:t> </a:t>
            </a:r>
            <a:r>
              <a:rPr lang="en-ZA" dirty="0" err="1"/>
              <a:t>lectus</a:t>
            </a:r>
            <a:r>
              <a:rPr lang="en-ZA" dirty="0"/>
              <a:t>, ac </a:t>
            </a:r>
            <a:r>
              <a:rPr lang="en-ZA" dirty="0" err="1"/>
              <a:t>placerat</a:t>
            </a:r>
            <a:r>
              <a:rPr lang="en-ZA" dirty="0"/>
              <a:t> </a:t>
            </a:r>
            <a:r>
              <a:rPr lang="en-ZA" dirty="0" err="1"/>
              <a:t>risus</a:t>
            </a:r>
            <a:r>
              <a:rPr lang="en-ZA" dirty="0"/>
              <a:t> ligula sit </a:t>
            </a:r>
            <a:r>
              <a:rPr lang="en-ZA" dirty="0" err="1"/>
              <a:t>amet</a:t>
            </a:r>
            <a:r>
              <a:rPr lang="en-ZA" dirty="0"/>
              <a:t> </a:t>
            </a:r>
            <a:r>
              <a:rPr lang="en-ZA" dirty="0" err="1"/>
              <a:t>quam</a:t>
            </a:r>
            <a:r>
              <a:rPr lang="en-ZA" dirty="0"/>
              <a:t>. Proin </a:t>
            </a:r>
            <a:r>
              <a:rPr lang="en-ZA" dirty="0" err="1"/>
              <a:t>ullamcorper</a:t>
            </a:r>
            <a:r>
              <a:rPr lang="en-ZA" dirty="0"/>
              <a:t>, </a:t>
            </a:r>
            <a:r>
              <a:rPr lang="en-ZA" dirty="0" err="1"/>
              <a:t>justo</a:t>
            </a:r>
            <a:r>
              <a:rPr lang="en-ZA" dirty="0"/>
              <a:t> ac </a:t>
            </a:r>
            <a:r>
              <a:rPr lang="en-ZA" dirty="0" err="1"/>
              <a:t>interdum</a:t>
            </a:r>
            <a:r>
              <a:rPr lang="en-ZA" dirty="0"/>
              <a:t> </a:t>
            </a:r>
            <a:r>
              <a:rPr lang="en-ZA" dirty="0" err="1"/>
              <a:t>porttitor</a:t>
            </a:r>
            <a:r>
              <a:rPr lang="en-ZA" dirty="0"/>
              <a:t>, </a:t>
            </a:r>
            <a:r>
              <a:rPr lang="en-ZA" dirty="0" err="1"/>
              <a:t>sapien</a:t>
            </a:r>
            <a:r>
              <a:rPr lang="en-ZA" dirty="0"/>
              <a:t> </a:t>
            </a:r>
            <a:r>
              <a:rPr lang="en-ZA" dirty="0" err="1"/>
              <a:t>turpis</a:t>
            </a:r>
            <a:r>
              <a:rPr lang="en-ZA" dirty="0"/>
              <a:t> </a:t>
            </a:r>
            <a:r>
              <a:rPr lang="en-ZA" dirty="0" err="1"/>
              <a:t>tempor</a:t>
            </a:r>
            <a:r>
              <a:rPr lang="en-ZA" dirty="0"/>
              <a:t> </a:t>
            </a:r>
            <a:r>
              <a:rPr lang="en-ZA" dirty="0" err="1"/>
              <a:t>risus</a:t>
            </a:r>
            <a:r>
              <a:rPr lang="en-ZA" dirty="0"/>
              <a:t>, </a:t>
            </a:r>
            <a:r>
              <a:rPr lang="en-ZA" dirty="0" err="1"/>
              <a:t>eget</a:t>
            </a:r>
            <a:r>
              <a:rPr lang="en-ZA" dirty="0"/>
              <a:t> </a:t>
            </a:r>
            <a:r>
              <a:rPr lang="en-ZA" dirty="0" err="1"/>
              <a:t>molestie</a:t>
            </a:r>
            <a:r>
              <a:rPr lang="en-ZA" dirty="0"/>
              <a:t> </a:t>
            </a:r>
            <a:r>
              <a:rPr lang="en-ZA" dirty="0" err="1"/>
              <a:t>turpis</a:t>
            </a:r>
            <a:r>
              <a:rPr lang="en-ZA" dirty="0"/>
              <a:t> </a:t>
            </a:r>
            <a:r>
              <a:rPr lang="en-ZA" dirty="0" err="1"/>
              <a:t>nibh</a:t>
            </a:r>
            <a:r>
              <a:rPr lang="en-ZA" dirty="0"/>
              <a:t> </a:t>
            </a:r>
            <a:r>
              <a:rPr lang="en-ZA" dirty="0" err="1"/>
              <a:t>vel</a:t>
            </a:r>
            <a:r>
              <a:rPr lang="en-ZA" dirty="0"/>
              <a:t> </a:t>
            </a:r>
            <a:r>
              <a:rPr lang="en-ZA" dirty="0" err="1"/>
              <a:t>elit</a:t>
            </a:r>
            <a:r>
              <a:rPr lang="en-ZA" dirty="0"/>
              <a:t>. Morbi </a:t>
            </a:r>
            <a:r>
              <a:rPr lang="en-ZA" dirty="0" err="1"/>
              <a:t>ullamcorper</a:t>
            </a:r>
            <a:r>
              <a:rPr lang="en-ZA" dirty="0"/>
              <a:t> semper </a:t>
            </a:r>
            <a:r>
              <a:rPr lang="en-ZA" dirty="0" err="1"/>
              <a:t>pellentesque</a:t>
            </a:r>
            <a:r>
              <a:rPr lang="en-ZA" dirty="0"/>
              <a:t>. </a:t>
            </a:r>
            <a:r>
              <a:rPr lang="en-ZA" dirty="0" err="1"/>
              <a:t>Nulla</a:t>
            </a:r>
            <a:r>
              <a:rPr lang="en-ZA" dirty="0"/>
              <a:t> pharetra et </a:t>
            </a:r>
            <a:r>
              <a:rPr lang="en-ZA" dirty="0" err="1"/>
              <a:t>felis</a:t>
            </a:r>
            <a:r>
              <a:rPr lang="en-ZA" dirty="0"/>
              <a:t> </a:t>
            </a:r>
            <a:r>
              <a:rPr lang="en-ZA" dirty="0" err="1"/>
              <a:t>quis</a:t>
            </a:r>
            <a:r>
              <a:rPr lang="en-ZA" dirty="0"/>
              <a:t> </a:t>
            </a:r>
            <a:r>
              <a:rPr lang="en-ZA" dirty="0" err="1"/>
              <a:t>interdum</a:t>
            </a:r>
            <a:r>
              <a:rPr lang="en-ZA" dirty="0"/>
              <a:t>. Donec id </a:t>
            </a:r>
            <a:r>
              <a:rPr lang="en-ZA" dirty="0" err="1"/>
              <a:t>neque</a:t>
            </a:r>
            <a:r>
              <a:rPr lang="en-ZA" dirty="0"/>
              <a:t> </a:t>
            </a:r>
            <a:r>
              <a:rPr lang="en-ZA" dirty="0" err="1"/>
              <a:t>eu</a:t>
            </a:r>
            <a:r>
              <a:rPr lang="en-ZA" dirty="0"/>
              <a:t> </a:t>
            </a:r>
            <a:r>
              <a:rPr lang="en-ZA" dirty="0" err="1"/>
              <a:t>tortor</a:t>
            </a:r>
            <a:r>
              <a:rPr lang="en-ZA" dirty="0"/>
              <a:t> cursus </a:t>
            </a:r>
            <a:r>
              <a:rPr lang="en-ZA" dirty="0" err="1"/>
              <a:t>condimentum</a:t>
            </a:r>
            <a:r>
              <a:rPr lang="en-ZA" dirty="0"/>
              <a:t> </a:t>
            </a:r>
            <a:r>
              <a:rPr lang="en-ZA" dirty="0" err="1"/>
              <a:t>nec</a:t>
            </a:r>
            <a:r>
              <a:rPr lang="en-ZA" dirty="0"/>
              <a:t> </a:t>
            </a:r>
            <a:r>
              <a:rPr lang="en-ZA" dirty="0" err="1"/>
              <a:t>sed</a:t>
            </a:r>
            <a:r>
              <a:rPr lang="en-ZA" dirty="0"/>
              <a:t> </a:t>
            </a:r>
            <a:r>
              <a:rPr lang="en-ZA" dirty="0" err="1"/>
              <a:t>dolor</a:t>
            </a:r>
            <a:r>
              <a:rPr lang="en-ZA" dirty="0"/>
              <a:t>. </a:t>
            </a:r>
          </a:p>
        </p:txBody>
      </p:sp>
      <p:sp>
        <p:nvSpPr>
          <p:cNvPr id="10" name="Text Placeholder 2">
            <a:extLst>
              <a:ext uri="{FF2B5EF4-FFF2-40B4-BE49-F238E27FC236}">
                <a16:creationId xmlns:a16="http://schemas.microsoft.com/office/drawing/2014/main" id="{587429A7-1A04-F44B-85A1-C8636E5EEE8E}"/>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1" name="Text Placeholder 13">
            <a:extLst>
              <a:ext uri="{FF2B5EF4-FFF2-40B4-BE49-F238E27FC236}">
                <a16:creationId xmlns:a16="http://schemas.microsoft.com/office/drawing/2014/main" id="{C7B58006-234F-BB40-8B04-2D052C8E854C}"/>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40941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89A4F2-1EA4-A346-B4A9-CA6C8A3F9D88}"/>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sp>
        <p:nvSpPr>
          <p:cNvPr id="14" name="Content Placeholder 2">
            <a:extLst>
              <a:ext uri="{FF2B5EF4-FFF2-40B4-BE49-F238E27FC236}">
                <a16:creationId xmlns:a16="http://schemas.microsoft.com/office/drawing/2014/main" id="{23ED9F77-F9A8-D94D-8CE9-5D60FE60312C}"/>
              </a:ext>
            </a:extLst>
          </p:cNvPr>
          <p:cNvSpPr>
            <a:spLocks noGrp="1"/>
          </p:cNvSpPr>
          <p:nvPr>
            <p:ph sz="quarter" idx="19" hasCustomPrompt="1"/>
          </p:nvPr>
        </p:nvSpPr>
        <p:spPr>
          <a:xfrm>
            <a:off x="461901" y="1680098"/>
            <a:ext cx="3744157" cy="3094220"/>
          </a:xfrm>
        </p:spPr>
        <p:txBody>
          <a:bodyPr lIns="0" anchor="t">
            <a:normAutofit/>
          </a:bodyPr>
          <a:lstStyle>
            <a:lvl1pPr marL="0" indent="0">
              <a:lnSpc>
                <a:spcPct val="120000"/>
              </a:lnSpc>
              <a:buNone/>
              <a:defRPr lang="en-ZA" sz="1050" smtClean="0">
                <a:solidFill>
                  <a:schemeClr val="tx2"/>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8" name="Picture 7">
            <a:extLst>
              <a:ext uri="{FF2B5EF4-FFF2-40B4-BE49-F238E27FC236}">
                <a16:creationId xmlns:a16="http://schemas.microsoft.com/office/drawing/2014/main" id="{C12FFA73-32E8-BF4C-ADDE-BE50438785A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4783" y="5021829"/>
            <a:ext cx="749013" cy="228921"/>
          </a:xfrm>
          <a:prstGeom prst="rect">
            <a:avLst/>
          </a:prstGeom>
        </p:spPr>
      </p:pic>
      <p:sp>
        <p:nvSpPr>
          <p:cNvPr id="18" name="Content Placeholder 2">
            <a:extLst>
              <a:ext uri="{FF2B5EF4-FFF2-40B4-BE49-F238E27FC236}">
                <a16:creationId xmlns:a16="http://schemas.microsoft.com/office/drawing/2014/main" id="{F7618491-33CE-DE40-B514-004D9C837D61}"/>
              </a:ext>
            </a:extLst>
          </p:cNvPr>
          <p:cNvSpPr>
            <a:spLocks noGrp="1"/>
          </p:cNvSpPr>
          <p:nvPr>
            <p:ph sz="quarter" idx="24" hasCustomPrompt="1"/>
          </p:nvPr>
        </p:nvSpPr>
        <p:spPr>
          <a:xfrm>
            <a:off x="4932301" y="1680098"/>
            <a:ext cx="3744157" cy="3094220"/>
          </a:xfrm>
        </p:spPr>
        <p:txBody>
          <a:bodyPr lIns="0" anchor="t">
            <a:normAutofit/>
          </a:bodyPr>
          <a:lstStyle>
            <a:lvl1pPr marL="0" indent="0">
              <a:lnSpc>
                <a:spcPct val="120000"/>
              </a:lnSpc>
              <a:buNone/>
              <a:defRPr lang="en-ZA" sz="1050" smtClean="0">
                <a:solidFill>
                  <a:schemeClr val="tx2"/>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15" name="Text Placeholder 2">
            <a:extLst>
              <a:ext uri="{FF2B5EF4-FFF2-40B4-BE49-F238E27FC236}">
                <a16:creationId xmlns:a16="http://schemas.microsoft.com/office/drawing/2014/main" id="{1838AAA2-863D-434F-8593-A77A53B75F50}"/>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16" name="Text Placeholder 13">
            <a:extLst>
              <a:ext uri="{FF2B5EF4-FFF2-40B4-BE49-F238E27FC236}">
                <a16:creationId xmlns:a16="http://schemas.microsoft.com/office/drawing/2014/main" id="{F79F649A-B2DA-744E-8848-DE239160141E}"/>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56596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uble Column Firewal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7" name="Text Placeholder 2">
            <a:extLst>
              <a:ext uri="{FF2B5EF4-FFF2-40B4-BE49-F238E27FC236}">
                <a16:creationId xmlns:a16="http://schemas.microsoft.com/office/drawing/2014/main" id="{694F853D-8CD0-404D-B341-6447AE8378D4}"/>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1892BE9C-E7FE-0C44-B0EE-34765BF9924F}"/>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175397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ouble Column Rosetta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7" name="Text Placeholder 2">
            <a:extLst>
              <a:ext uri="{FF2B5EF4-FFF2-40B4-BE49-F238E27FC236}">
                <a16:creationId xmlns:a16="http://schemas.microsoft.com/office/drawing/2014/main" id="{F7C83B53-C473-BE49-875A-D58DDC43BE07}"/>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BC4E2D5D-4BE0-1C4E-8FE0-FCBE1A0F8352}"/>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456950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ouble Column Nativ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7" name="Text Placeholder 2">
            <a:extLst>
              <a:ext uri="{FF2B5EF4-FFF2-40B4-BE49-F238E27FC236}">
                <a16:creationId xmlns:a16="http://schemas.microsoft.com/office/drawing/2014/main" id="{B168667B-7375-D842-A34B-49C0735BA16D}"/>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C0FA4C96-6A30-9845-AF9C-20BB67CE085A}"/>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160727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ouble Column Porta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tx2"/>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tx2"/>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2" name="Picture 11">
            <a:extLst>
              <a:ext uri="{FF2B5EF4-FFF2-40B4-BE49-F238E27FC236}">
                <a16:creationId xmlns:a16="http://schemas.microsoft.com/office/drawing/2014/main" id="{D56A85CC-5448-4E44-A124-FF83ED6E175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7" name="Text Placeholder 2">
            <a:extLst>
              <a:ext uri="{FF2B5EF4-FFF2-40B4-BE49-F238E27FC236}">
                <a16:creationId xmlns:a16="http://schemas.microsoft.com/office/drawing/2014/main" id="{DF75E12A-10B5-DE49-BDD7-D107F9C98CA4}"/>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rgbClr val="424242"/>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0C09E5E4-5617-064A-A92C-F2BCF6DE7EBD}"/>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rgbClr val="42424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424265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ouble Column Waterfal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3FDE389-0B2A-4443-BC9B-848D8FD8E789}"/>
              </a:ext>
            </a:extLst>
          </p:cNvPr>
          <p:cNvSpPr>
            <a:spLocks noGrp="1"/>
          </p:cNvSpPr>
          <p:nvPr>
            <p:ph sz="quarter" idx="19" hasCustomPrompt="1"/>
          </p:nvPr>
        </p:nvSpPr>
        <p:spPr>
          <a:xfrm>
            <a:off x="461901"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sp>
        <p:nvSpPr>
          <p:cNvPr id="23" name="Content Placeholder 2">
            <a:extLst>
              <a:ext uri="{FF2B5EF4-FFF2-40B4-BE49-F238E27FC236}">
                <a16:creationId xmlns:a16="http://schemas.microsoft.com/office/drawing/2014/main" id="{0AC4F192-98B3-E645-97BF-84A21319AE50}"/>
              </a:ext>
            </a:extLst>
          </p:cNvPr>
          <p:cNvSpPr>
            <a:spLocks noGrp="1"/>
          </p:cNvSpPr>
          <p:nvPr>
            <p:ph sz="quarter" idx="24" hasCustomPrompt="1"/>
          </p:nvPr>
        </p:nvSpPr>
        <p:spPr>
          <a:xfrm>
            <a:off x="4932063" y="1680098"/>
            <a:ext cx="3744157" cy="3094220"/>
          </a:xfrm>
        </p:spPr>
        <p:txBody>
          <a:bodyPr lIns="0" anchor="t">
            <a:noAutofit/>
          </a:bodyPr>
          <a:lstStyle>
            <a:lvl1pPr marL="0" marR="0" indent="0" algn="l" defTabSz="685800" rtl="0" eaLnBrk="1" fontAlgn="auto" latinLnBrk="0" hangingPunct="1">
              <a:lnSpc>
                <a:spcPct val="140000"/>
              </a:lnSpc>
              <a:spcBef>
                <a:spcPts val="750"/>
              </a:spcBef>
              <a:spcAft>
                <a:spcPts val="0"/>
              </a:spcAft>
              <a:buClrTx/>
              <a:buSzTx/>
              <a:buFont typeface="Arial" panose="020B0604020202020204" pitchFamily="34" charset="0"/>
              <a:buNone/>
              <a:tabLst/>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2" name="Picture 11">
            <a:extLst>
              <a:ext uri="{FF2B5EF4-FFF2-40B4-BE49-F238E27FC236}">
                <a16:creationId xmlns:a16="http://schemas.microsoft.com/office/drawing/2014/main" id="{D56A85CC-5448-4E44-A124-FF83ED6E175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7" name="Text Placeholder 2">
            <a:extLst>
              <a:ext uri="{FF2B5EF4-FFF2-40B4-BE49-F238E27FC236}">
                <a16:creationId xmlns:a16="http://schemas.microsoft.com/office/drawing/2014/main" id="{E53B7684-BD1A-EB4D-ABB8-1A2447481121}"/>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A921E2C7-8420-9245-9125-7A9BBDDACE59}"/>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70696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age Blu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4"/>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4"/>
                </a:solidFill>
                <a:latin typeface="League Gothic" pitchFamily="2" charset="77"/>
              </a:defRPr>
            </a:lvl1pPr>
          </a:lstStyle>
          <a:p>
            <a:pPr lvl="0"/>
            <a:r>
              <a:rPr lang="en-GB" dirty="0"/>
              <a:t>”</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
        <p:nvSpPr>
          <p:cNvPr id="8" name="Text Placeholder 6">
            <a:extLst>
              <a:ext uri="{FF2B5EF4-FFF2-40B4-BE49-F238E27FC236}">
                <a16:creationId xmlns:a16="http://schemas.microsoft.com/office/drawing/2014/main" id="{EA6ACCC1-77D1-BE48-915D-A081C1DA86C9}"/>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Tree>
    <p:extLst>
      <p:ext uri="{BB962C8B-B14F-4D97-AF65-F5344CB8AC3E}">
        <p14:creationId xmlns:p14="http://schemas.microsoft.com/office/powerpoint/2010/main" val="26465467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age Magma">
    <p:bg>
      <p:bgPr>
        <a:solidFill>
          <a:schemeClr val="accent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5"/>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5"/>
                </a:solidFill>
                <a:latin typeface="League Gothic" pitchFamily="2" charset="77"/>
              </a:defRPr>
            </a:lvl1pPr>
          </a:lstStyle>
          <a:p>
            <a:pPr lvl="0"/>
            <a:r>
              <a:rPr lang="en-GB" dirty="0"/>
              <a:t>”</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
        <p:nvSpPr>
          <p:cNvPr id="8" name="Text Placeholder 6">
            <a:extLst>
              <a:ext uri="{FF2B5EF4-FFF2-40B4-BE49-F238E27FC236}">
                <a16:creationId xmlns:a16="http://schemas.microsoft.com/office/drawing/2014/main" id="{BA6EEBE6-E282-9C4D-A574-6F8683C88C30}"/>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Tree>
    <p:extLst>
      <p:ext uri="{BB962C8B-B14F-4D97-AF65-F5344CB8AC3E}">
        <p14:creationId xmlns:p14="http://schemas.microsoft.com/office/powerpoint/2010/main" val="30122217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age Firewall">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5"/>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5"/>
                </a:solidFill>
                <a:latin typeface="League Gothic" pitchFamily="2" charset="77"/>
              </a:defRPr>
            </a:lvl1pPr>
          </a:lstStyle>
          <a:p>
            <a:pPr lvl="0"/>
            <a:r>
              <a:rPr lang="en-GB" dirty="0"/>
              <a:t>”</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
        <p:nvSpPr>
          <p:cNvPr id="8" name="Text Placeholder 6">
            <a:extLst>
              <a:ext uri="{FF2B5EF4-FFF2-40B4-BE49-F238E27FC236}">
                <a16:creationId xmlns:a16="http://schemas.microsoft.com/office/drawing/2014/main" id="{05C07EED-83ED-5449-9547-0EAA5988CC1B}"/>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Tree>
    <p:extLst>
      <p:ext uri="{BB962C8B-B14F-4D97-AF65-F5344CB8AC3E}">
        <p14:creationId xmlns:p14="http://schemas.microsoft.com/office/powerpoint/2010/main" val="3963677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age Rosetta">
    <p:bg>
      <p:bgPr>
        <a:solidFill>
          <a:schemeClr val="accent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
        <p:nvSpPr>
          <p:cNvPr id="8" name="Text Placeholder 6">
            <a:extLst>
              <a:ext uri="{FF2B5EF4-FFF2-40B4-BE49-F238E27FC236}">
                <a16:creationId xmlns:a16="http://schemas.microsoft.com/office/drawing/2014/main" id="{D08A95BE-6C7E-5843-8471-D62C61F8CC8A}"/>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Tree>
    <p:extLst>
      <p:ext uri="{BB962C8B-B14F-4D97-AF65-F5344CB8AC3E}">
        <p14:creationId xmlns:p14="http://schemas.microsoft.com/office/powerpoint/2010/main" val="3626485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age Native">
    <p:bg>
      <p:bgPr>
        <a:solidFill>
          <a:schemeClr val="tx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7" name="Text Placeholder 6">
            <a:extLst>
              <a:ext uri="{FF2B5EF4-FFF2-40B4-BE49-F238E27FC236}">
                <a16:creationId xmlns:a16="http://schemas.microsoft.com/office/drawing/2014/main" id="{6CAA251C-4FDC-EF43-B211-5A6247F205CF}"/>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Tree>
    <p:extLst>
      <p:ext uri="{BB962C8B-B14F-4D97-AF65-F5344CB8AC3E}">
        <p14:creationId xmlns:p14="http://schemas.microsoft.com/office/powerpoint/2010/main" val="321886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94D298-6F2A-C94B-84A4-F63BC3D0FFCC}"/>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dirty="0"/>
          </a:p>
        </p:txBody>
      </p:sp>
      <p:pic>
        <p:nvPicPr>
          <p:cNvPr id="9" name="Picture 8">
            <a:extLst>
              <a:ext uri="{FF2B5EF4-FFF2-40B4-BE49-F238E27FC236}">
                <a16:creationId xmlns:a16="http://schemas.microsoft.com/office/drawing/2014/main" id="{1FF115E5-D9FE-9B4C-B352-4D72626E49F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1901" y="5021829"/>
            <a:ext cx="754778" cy="228921"/>
          </a:xfrm>
          <a:prstGeom prst="rect">
            <a:avLst/>
          </a:prstGeom>
        </p:spPr>
      </p:pic>
      <p:sp>
        <p:nvSpPr>
          <p:cNvPr id="6" name="Text Placeholder 2">
            <a:extLst>
              <a:ext uri="{FF2B5EF4-FFF2-40B4-BE49-F238E27FC236}">
                <a16:creationId xmlns:a16="http://schemas.microsoft.com/office/drawing/2014/main" id="{55B305BE-D545-4F43-9E72-26477341EB43}"/>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10" name="Text Placeholder 13">
            <a:extLst>
              <a:ext uri="{FF2B5EF4-FFF2-40B4-BE49-F238E27FC236}">
                <a16:creationId xmlns:a16="http://schemas.microsoft.com/office/drawing/2014/main" id="{29946899-AF2C-6D47-984A-F97400CDCED5}"/>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3700194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age Portal">
    <p:bg>
      <p:bgPr>
        <a:solidFill>
          <a:schemeClr val="accent5"/>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12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2"/>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2"/>
                </a:solidFill>
                <a:latin typeface="League Gothic" pitchFamily="2" charset="77"/>
              </a:defRPr>
            </a:lvl1pPr>
          </a:lstStyle>
          <a:p>
            <a:pPr lvl="0"/>
            <a:r>
              <a:rPr lang="en-GB" dirty="0"/>
              <a:t>”</a:t>
            </a:r>
          </a:p>
        </p:txBody>
      </p:sp>
      <p:sp>
        <p:nvSpPr>
          <p:cNvPr id="7" name="Text Placeholder 6">
            <a:extLst>
              <a:ext uri="{FF2B5EF4-FFF2-40B4-BE49-F238E27FC236}">
                <a16:creationId xmlns:a16="http://schemas.microsoft.com/office/drawing/2014/main" id="{6CAA251C-4FDC-EF43-B211-5A6247F205CF}"/>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tx2"/>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Tree>
    <p:extLst>
      <p:ext uri="{BB962C8B-B14F-4D97-AF65-F5344CB8AC3E}">
        <p14:creationId xmlns:p14="http://schemas.microsoft.com/office/powerpoint/2010/main" val="2965268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age Waterfall">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17B277-EA29-D341-92B6-3056A48D0F6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b="18109"/>
          <a:stretch/>
        </p:blipFill>
        <p:spPr>
          <a:xfrm>
            <a:off x="285915" y="-281889"/>
            <a:ext cx="3362543" cy="6278778"/>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3" name="Text Placeholder 2">
            <a:extLst>
              <a:ext uri="{FF2B5EF4-FFF2-40B4-BE49-F238E27FC236}">
                <a16:creationId xmlns:a16="http://schemas.microsoft.com/office/drawing/2014/main" id="{BA6C60B7-638E-8A4D-8B3C-1DDA90808816}"/>
              </a:ext>
            </a:extLst>
          </p:cNvPr>
          <p:cNvSpPr>
            <a:spLocks noGrp="1"/>
          </p:cNvSpPr>
          <p:nvPr>
            <p:ph type="body" sz="quarter" idx="25" hasCustomPrompt="1"/>
          </p:nvPr>
        </p:nvSpPr>
        <p:spPr>
          <a:xfrm>
            <a:off x="4932063" y="136161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14" name="Text Placeholder 2">
            <a:extLst>
              <a:ext uri="{FF2B5EF4-FFF2-40B4-BE49-F238E27FC236}">
                <a16:creationId xmlns:a16="http://schemas.microsoft.com/office/drawing/2014/main" id="{2BD3C3E9-0D07-0E41-A472-6DB267FBA2A8}"/>
              </a:ext>
            </a:extLst>
          </p:cNvPr>
          <p:cNvSpPr>
            <a:spLocks noGrp="1"/>
          </p:cNvSpPr>
          <p:nvPr>
            <p:ph type="body" sz="quarter" idx="26" hasCustomPrompt="1"/>
          </p:nvPr>
        </p:nvSpPr>
        <p:spPr>
          <a:xfrm>
            <a:off x="8320303" y="3728897"/>
            <a:ext cx="355917" cy="467360"/>
          </a:xfrm>
        </p:spPr>
        <p:txBody>
          <a:bodyPr lIns="0">
            <a:noAutofit/>
          </a:bodyPr>
          <a:lstStyle>
            <a:lvl1pPr marL="0" indent="0">
              <a:buNone/>
              <a:defRPr sz="6000">
                <a:solidFill>
                  <a:schemeClr val="accent6"/>
                </a:solidFill>
                <a:latin typeface="League Gothic" pitchFamily="2" charset="77"/>
              </a:defRPr>
            </a:lvl1pPr>
          </a:lstStyle>
          <a:p>
            <a:pPr lvl="0"/>
            <a:r>
              <a:rPr lang="en-GB" dirty="0"/>
              <a:t>”</a:t>
            </a:r>
          </a:p>
        </p:txBody>
      </p:sp>
      <p:sp>
        <p:nvSpPr>
          <p:cNvPr id="4" name="Picture Placeholder 3">
            <a:extLst>
              <a:ext uri="{FF2B5EF4-FFF2-40B4-BE49-F238E27FC236}">
                <a16:creationId xmlns:a16="http://schemas.microsoft.com/office/drawing/2014/main" id="{2816A667-570A-4D40-8BA2-193DFBD8B852}"/>
              </a:ext>
            </a:extLst>
          </p:cNvPr>
          <p:cNvSpPr>
            <a:spLocks noGrp="1"/>
          </p:cNvSpPr>
          <p:nvPr>
            <p:ph type="pic" sz="quarter" idx="28" hasCustomPrompt="1"/>
          </p:nvPr>
        </p:nvSpPr>
        <p:spPr>
          <a:xfrm>
            <a:off x="2391333" y="1916280"/>
            <a:ext cx="1733841" cy="1356003"/>
          </a:xfrm>
        </p:spPr>
        <p:txBody>
          <a:bodyPr anchor="ctr">
            <a:normAutofit/>
          </a:bodyPr>
          <a:lstStyle>
            <a:lvl1pPr marL="0" indent="0" algn="ctr">
              <a:buNone/>
              <a:defRPr sz="1100">
                <a:solidFill>
                  <a:schemeClr val="bg1"/>
                </a:solidFill>
              </a:defRPr>
            </a:lvl1pPr>
          </a:lstStyle>
          <a:p>
            <a:r>
              <a:rPr lang="en-US" dirty="0"/>
              <a:t>Client logo</a:t>
            </a:r>
          </a:p>
        </p:txBody>
      </p:sp>
      <p:sp>
        <p:nvSpPr>
          <p:cNvPr id="8" name="Text Placeholder 6">
            <a:extLst>
              <a:ext uri="{FF2B5EF4-FFF2-40B4-BE49-F238E27FC236}">
                <a16:creationId xmlns:a16="http://schemas.microsoft.com/office/drawing/2014/main" id="{B50DA001-1295-2D46-8E62-655440DF8774}"/>
              </a:ext>
            </a:extLst>
          </p:cNvPr>
          <p:cNvSpPr>
            <a:spLocks noGrp="1"/>
          </p:cNvSpPr>
          <p:nvPr>
            <p:ph type="body" sz="quarter" idx="27" hasCustomPrompt="1"/>
          </p:nvPr>
        </p:nvSpPr>
        <p:spPr>
          <a:xfrm>
            <a:off x="4932063" y="1916280"/>
            <a:ext cx="3744157" cy="1882440"/>
          </a:xfrm>
        </p:spPr>
        <p:txBody>
          <a:bodyPr lIns="0">
            <a:normAutofit/>
          </a:bodyPr>
          <a:lstStyle>
            <a:lvl1pPr marL="0" indent="0">
              <a:lnSpc>
                <a:spcPct val="100000"/>
              </a:lnSpc>
              <a:buFont typeface="Arial" panose="020B0604020202020204" pitchFamily="34" charset="0"/>
              <a:buNone/>
              <a:defRPr sz="1600">
                <a:solidFill>
                  <a:schemeClr val="bg1"/>
                </a:solidFill>
              </a:defRPr>
            </a:lvl1pPr>
            <a:lvl2pPr marL="342900" indent="0">
              <a:buFont typeface="Arial" panose="020B0604020202020204" pitchFamily="34" charset="0"/>
              <a:buNone/>
              <a:defRPr>
                <a:solidFill>
                  <a:schemeClr val="bg1"/>
                </a:solidFill>
              </a:defRPr>
            </a:lvl2pPr>
            <a:lvl3pPr marL="685800" indent="0">
              <a:buFont typeface="Arial" panose="020B0604020202020204" pitchFamily="34" charset="0"/>
              <a:buNone/>
              <a:defRPr>
                <a:solidFill>
                  <a:schemeClr val="bg1"/>
                </a:solidFill>
              </a:defRPr>
            </a:lvl3pPr>
            <a:lvl4pPr marL="1028700" indent="0">
              <a:buFont typeface="Arial" panose="020B0604020202020204" pitchFamily="34" charset="0"/>
              <a:buNone/>
              <a:defRPr>
                <a:solidFill>
                  <a:schemeClr val="bg1"/>
                </a:solidFill>
              </a:defRPr>
            </a:lvl4pPr>
            <a:lvl5pPr marL="1371600" indent="0">
              <a:buFont typeface="Arial" panose="020B0604020202020204" pitchFamily="34" charset="0"/>
              <a:buNone/>
              <a:defRPr>
                <a:solidFill>
                  <a:schemeClr val="bg1"/>
                </a:solidFill>
              </a:defRPr>
            </a:lvl5pPr>
          </a:lstStyle>
          <a:p>
            <a:pPr lvl="0"/>
            <a:r>
              <a:rPr lang="en-GB" dirty="0"/>
              <a:t>Quote text – Franklin Gothic Book 16pt</a:t>
            </a:r>
            <a:br>
              <a:rPr lang="en-GB" dirty="0"/>
            </a:b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porta </a:t>
            </a:r>
            <a:r>
              <a:rPr lang="en-GB" dirty="0" err="1"/>
              <a:t>imperdiet</a:t>
            </a:r>
            <a:r>
              <a:rPr lang="en-GB" dirty="0"/>
              <a:t> </a:t>
            </a:r>
            <a:r>
              <a:rPr lang="en-GB" dirty="0" err="1"/>
              <a:t>mauris</a:t>
            </a:r>
            <a:r>
              <a:rPr lang="en-GB" dirty="0"/>
              <a:t> </a:t>
            </a:r>
            <a:r>
              <a:rPr lang="en-GB" dirty="0" err="1"/>
              <a:t>quis</a:t>
            </a:r>
            <a:r>
              <a:rPr lang="en-GB" dirty="0"/>
              <a:t> </a:t>
            </a:r>
            <a:r>
              <a:rPr lang="en-GB" dirty="0" err="1"/>
              <a:t>placerat</a:t>
            </a:r>
            <a:r>
              <a:rPr lang="en-GB" dirty="0"/>
              <a:t>. Nam </a:t>
            </a:r>
            <a:r>
              <a:rPr lang="en-GB" dirty="0" err="1"/>
              <a:t>nec</a:t>
            </a:r>
            <a:r>
              <a:rPr lang="en-GB" dirty="0"/>
              <a:t> </a:t>
            </a:r>
            <a:r>
              <a:rPr lang="en-GB" dirty="0" err="1"/>
              <a:t>enim</a:t>
            </a:r>
            <a:r>
              <a:rPr lang="en-GB" dirty="0"/>
              <a:t> porta, convallis ex a, </a:t>
            </a:r>
            <a:r>
              <a:rPr lang="en-GB" dirty="0" err="1"/>
              <a:t>condimentum</a:t>
            </a:r>
            <a:r>
              <a:rPr lang="en-GB" dirty="0"/>
              <a:t> ex.</a:t>
            </a:r>
          </a:p>
        </p:txBody>
      </p:sp>
    </p:spTree>
    <p:extLst>
      <p:ext uri="{BB962C8B-B14F-4D97-AF65-F5344CB8AC3E}">
        <p14:creationId xmlns:p14="http://schemas.microsoft.com/office/powerpoint/2010/main" val="4077085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AA3DF8-CCD6-7345-B981-5A068D15607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715000"/>
          </a:xfrm>
          <a:prstGeom prst="rect">
            <a:avLst/>
          </a:prstGeom>
        </p:spPr>
      </p:pic>
      <p:pic>
        <p:nvPicPr>
          <p:cNvPr id="18" name="Picture 17">
            <a:extLst>
              <a:ext uri="{FF2B5EF4-FFF2-40B4-BE49-F238E27FC236}">
                <a16:creationId xmlns:a16="http://schemas.microsoft.com/office/drawing/2014/main" id="{F91C5C39-C615-8A4B-8C62-A93D044D96D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8" name="Text Placeholder 2">
            <a:extLst>
              <a:ext uri="{FF2B5EF4-FFF2-40B4-BE49-F238E27FC236}">
                <a16:creationId xmlns:a16="http://schemas.microsoft.com/office/drawing/2014/main" id="{9EADDCEE-9B61-5846-BE84-0E614270D34D}"/>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DISCLAIMER</a:t>
            </a:r>
          </a:p>
        </p:txBody>
      </p:sp>
      <p:sp>
        <p:nvSpPr>
          <p:cNvPr id="13" name="Content Placeholder 2">
            <a:extLst>
              <a:ext uri="{FF2B5EF4-FFF2-40B4-BE49-F238E27FC236}">
                <a16:creationId xmlns:a16="http://schemas.microsoft.com/office/drawing/2014/main" id="{BA151F99-A7C0-7C45-8E4F-4FE6D2D83A3B}"/>
              </a:ext>
            </a:extLst>
          </p:cNvPr>
          <p:cNvSpPr>
            <a:spLocks noGrp="1"/>
          </p:cNvSpPr>
          <p:nvPr>
            <p:ph sz="quarter" idx="19" hasCustomPrompt="1"/>
          </p:nvPr>
        </p:nvSpPr>
        <p:spPr>
          <a:xfrm>
            <a:off x="461901" y="1161020"/>
            <a:ext cx="3744157" cy="3613298"/>
          </a:xfrm>
        </p:spPr>
        <p:txBody>
          <a:bodyPr lIns="0" anchor="t">
            <a:noAutofit/>
          </a:bodyPr>
          <a:lstStyle>
            <a:lvl1pPr marL="0" indent="0">
              <a:lnSpc>
                <a:spcPct val="100000"/>
              </a:lnSpc>
              <a:buFont typeface="Arial" panose="020B0604020202020204" pitchFamily="34" charset="0"/>
              <a:buNone/>
              <a:defRPr lang="en-GB" sz="900" baseline="0">
                <a:solidFill>
                  <a:schemeClr val="bg1"/>
                </a:solidFill>
                <a:effectLst/>
                <a:latin typeface="+mn-lt"/>
              </a:defRPr>
            </a:lvl1pPr>
          </a:lstStyle>
          <a:p>
            <a:pPr>
              <a:lnSpc>
                <a:spcPct val="110000"/>
              </a:lnSpc>
            </a:pPr>
            <a:r>
              <a:rPr lang="en-GB" sz="1200" dirty="0">
                <a:cs typeface="Arial" panose="020B0604020202020204" pitchFamily="34" charset="0"/>
              </a:rPr>
              <a:t>This document has been prepared by </a:t>
            </a:r>
            <a:r>
              <a:rPr lang="en-GB" sz="1200" dirty="0" err="1">
                <a:cs typeface="Arial" panose="020B0604020202020204" pitchFamily="34" charset="0"/>
              </a:rPr>
              <a:t>Amdaris</a:t>
            </a:r>
            <a:r>
              <a:rPr lang="en-GB" sz="1200" dirty="0">
                <a:cs typeface="Arial" panose="020B0604020202020204" pitchFamily="34" charset="0"/>
              </a:rPr>
              <a:t> for the sole use of the recipient. The information contained in this documentation is proprietary and confidential to </a:t>
            </a:r>
            <a:r>
              <a:rPr lang="en-GB" sz="1200" dirty="0" err="1">
                <a:cs typeface="Arial" panose="020B0604020202020204" pitchFamily="34" charset="0"/>
              </a:rPr>
              <a:t>Amdaris</a:t>
            </a:r>
            <a:r>
              <a:rPr lang="en-GB" sz="1200" dirty="0">
                <a:cs typeface="Arial" panose="020B0604020202020204" pitchFamily="34" charset="0"/>
              </a:rPr>
              <a:t> and should be kept confidential and not disclosed by the recipient to any other person unless such person has a need to know such information in order to evaluate the contents of this document.</a:t>
            </a:r>
          </a:p>
          <a:p>
            <a:pPr>
              <a:lnSpc>
                <a:spcPct val="110000"/>
              </a:lnSpc>
            </a:pPr>
            <a:r>
              <a:rPr lang="en-GB" sz="1200" dirty="0" err="1">
                <a:cs typeface="Arial" panose="020B0604020202020204" pitchFamily="34" charset="0"/>
              </a:rPr>
              <a:t>Amdaris</a:t>
            </a:r>
            <a:r>
              <a:rPr lang="en-GB" sz="1200" dirty="0">
                <a:cs typeface="Arial" panose="020B0604020202020204" pitchFamily="34" charset="0"/>
              </a:rPr>
              <a:t> has prepared this document in good faith based on the information made available by the recipient to </a:t>
            </a:r>
            <a:r>
              <a:rPr lang="en-GB" sz="1200" dirty="0" err="1">
                <a:cs typeface="Arial" panose="020B0604020202020204" pitchFamily="34" charset="0"/>
              </a:rPr>
              <a:t>Amdaris</a:t>
            </a:r>
            <a:r>
              <a:rPr lang="en-GB" sz="1200" dirty="0">
                <a:cs typeface="Arial" panose="020B0604020202020204" pitchFamily="34" charset="0"/>
              </a:rPr>
              <a:t>. </a:t>
            </a:r>
            <a:r>
              <a:rPr lang="en-GB" sz="1200" dirty="0" err="1">
                <a:cs typeface="Arial" panose="020B0604020202020204" pitchFamily="34" charset="0"/>
              </a:rPr>
              <a:t>Amdaris</a:t>
            </a:r>
            <a:r>
              <a:rPr lang="en-GB" sz="1200" dirty="0">
                <a:cs typeface="Arial" panose="020B0604020202020204" pitchFamily="34" charset="0"/>
              </a:rPr>
              <a:t> reserves the right to make amendments and to correct any errors that are identified. This document is provided to the recipient subject to contract. Nothing in this document or in any related correspondence, discussions or other  materials shall be construed as the basis of any contract or a representation which may be relied upon by the recipient unless agreed by </a:t>
            </a:r>
            <a:r>
              <a:rPr lang="en-GB" sz="1200" dirty="0" err="1">
                <a:cs typeface="Arial" panose="020B0604020202020204" pitchFamily="34" charset="0"/>
              </a:rPr>
              <a:t>Amdaris</a:t>
            </a:r>
            <a:r>
              <a:rPr lang="en-GB" sz="1200" dirty="0">
                <a:cs typeface="Arial" panose="020B0604020202020204" pitchFamily="34" charset="0"/>
              </a:rPr>
              <a:t> in the context of a legally  binding agreement. No warranty, assurance or undertaking (express or implied) is or will be made, and no responsibility or liability is or will be accepted by </a:t>
            </a:r>
            <a:r>
              <a:rPr lang="en-GB" sz="1200" dirty="0" err="1">
                <a:cs typeface="Arial" panose="020B0604020202020204" pitchFamily="34" charset="0"/>
              </a:rPr>
              <a:t>Amdaris</a:t>
            </a:r>
            <a:r>
              <a:rPr lang="en-GB" sz="1200" dirty="0">
                <a:cs typeface="Arial" panose="020B0604020202020204" pitchFamily="34" charset="0"/>
              </a:rPr>
              <a:t> or any persons employed or engaged by </a:t>
            </a:r>
            <a:r>
              <a:rPr lang="en-GB" sz="1200" dirty="0" err="1">
                <a:cs typeface="Arial" panose="020B0604020202020204" pitchFamily="34" charset="0"/>
              </a:rPr>
              <a:t>Amdaris</a:t>
            </a:r>
            <a:r>
              <a:rPr lang="en-GB" sz="1200" dirty="0">
                <a:cs typeface="Arial" panose="020B0604020202020204" pitchFamily="34" charset="0"/>
              </a:rPr>
              <a:t> in relation to the adequacy, accuracy, completeness or reasonableness of the contents of this document, or of any other information (whether written or oral), notice or document supplied or otherwise made available to the receipt and, to the maximum extent permitted by applicable law, all and any such responsibility and liability is expressly disclaimed.</a:t>
            </a:r>
          </a:p>
          <a:p>
            <a:pPr>
              <a:lnSpc>
                <a:spcPct val="110000"/>
              </a:lnSpc>
            </a:pPr>
            <a:r>
              <a:rPr lang="en-GB" sz="1200" dirty="0">
                <a:cs typeface="Arial" panose="020B0604020202020204" pitchFamily="34" charset="0"/>
              </a:rPr>
              <a:t>The following notice applies to this document and should be reproduced by the recipient on any copies which have been made in accordance with this notice.</a:t>
            </a:r>
          </a:p>
        </p:txBody>
      </p:sp>
    </p:spTree>
    <p:extLst>
      <p:ext uri="{BB962C8B-B14F-4D97-AF65-F5344CB8AC3E}">
        <p14:creationId xmlns:p14="http://schemas.microsoft.com/office/powerpoint/2010/main" val="68603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94D298-6F2A-C94B-84A4-F63BC3D0FFCC}"/>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dirty="0"/>
          </a:p>
        </p:txBody>
      </p:sp>
      <p:pic>
        <p:nvPicPr>
          <p:cNvPr id="9" name="Picture 8">
            <a:extLst>
              <a:ext uri="{FF2B5EF4-FFF2-40B4-BE49-F238E27FC236}">
                <a16:creationId xmlns:a16="http://schemas.microsoft.com/office/drawing/2014/main" id="{1FF115E5-D9FE-9B4C-B352-4D72626E49F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1901" y="5021829"/>
            <a:ext cx="754778" cy="228921"/>
          </a:xfrm>
          <a:prstGeom prst="rect">
            <a:avLst/>
          </a:prstGeom>
        </p:spPr>
      </p:pic>
      <p:sp>
        <p:nvSpPr>
          <p:cNvPr id="3" name="Table Placeholder 2">
            <a:extLst>
              <a:ext uri="{FF2B5EF4-FFF2-40B4-BE49-F238E27FC236}">
                <a16:creationId xmlns:a16="http://schemas.microsoft.com/office/drawing/2014/main" id="{AD2B5366-6DFE-154B-AC91-2228D7C9ACBE}"/>
              </a:ext>
            </a:extLst>
          </p:cNvPr>
          <p:cNvSpPr>
            <a:spLocks noGrp="1"/>
          </p:cNvSpPr>
          <p:nvPr>
            <p:ph type="tbl" sz="quarter" idx="24"/>
          </p:nvPr>
        </p:nvSpPr>
        <p:spPr>
          <a:xfrm>
            <a:off x="461901" y="1517649"/>
            <a:ext cx="8208438" cy="3129729"/>
          </a:xfrm>
        </p:spPr>
        <p:txBody>
          <a:bodyPr>
            <a:normAutofit/>
          </a:bodyPr>
          <a:lstStyle>
            <a:lvl1pPr marL="0" indent="0">
              <a:buNone/>
              <a:defRPr sz="1050">
                <a:solidFill>
                  <a:schemeClr val="tx2"/>
                </a:solidFill>
              </a:defRPr>
            </a:lvl1pPr>
          </a:lstStyle>
          <a:p>
            <a:r>
              <a:rPr lang="en-US" smtClean="0"/>
              <a:t>Click icon to add table</a:t>
            </a:r>
            <a:endParaRPr lang="en-US" dirty="0"/>
          </a:p>
        </p:txBody>
      </p:sp>
      <p:sp>
        <p:nvSpPr>
          <p:cNvPr id="10" name="Text Placeholder 2">
            <a:extLst>
              <a:ext uri="{FF2B5EF4-FFF2-40B4-BE49-F238E27FC236}">
                <a16:creationId xmlns:a16="http://schemas.microsoft.com/office/drawing/2014/main" id="{1A7618C4-AADA-2441-80D5-4B9FD8D8BE39}"/>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11" name="Text Placeholder 13">
            <a:extLst>
              <a:ext uri="{FF2B5EF4-FFF2-40B4-BE49-F238E27FC236}">
                <a16:creationId xmlns:a16="http://schemas.microsoft.com/office/drawing/2014/main" id="{E0898F12-39E5-6748-842F-79966F3BC240}"/>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2803632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Tile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95A2CD8-8F2A-1B4F-B5E7-4591D5E17AD5}"/>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sp>
        <p:nvSpPr>
          <p:cNvPr id="19" name="Рисунок 1">
            <a:extLst>
              <a:ext uri="{FF2B5EF4-FFF2-40B4-BE49-F238E27FC236}">
                <a16:creationId xmlns:a16="http://schemas.microsoft.com/office/drawing/2014/main" id="{01176491-08CB-1A41-9758-A901859EF47B}"/>
              </a:ext>
            </a:extLst>
          </p:cNvPr>
          <p:cNvSpPr>
            <a:spLocks noGrp="1"/>
          </p:cNvSpPr>
          <p:nvPr>
            <p:ph type="pic" sz="quarter" idx="12"/>
          </p:nvPr>
        </p:nvSpPr>
        <p:spPr>
          <a:xfrm>
            <a:off x="461901"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26" name="Рисунок 1">
            <a:extLst>
              <a:ext uri="{FF2B5EF4-FFF2-40B4-BE49-F238E27FC236}">
                <a16:creationId xmlns:a16="http://schemas.microsoft.com/office/drawing/2014/main" id="{8C8D84E3-B017-564B-859E-124F0CFCF174}"/>
              </a:ext>
            </a:extLst>
          </p:cNvPr>
          <p:cNvSpPr>
            <a:spLocks noGrp="1"/>
          </p:cNvSpPr>
          <p:nvPr>
            <p:ph type="pic" sz="quarter" idx="25"/>
          </p:nvPr>
        </p:nvSpPr>
        <p:spPr>
          <a:xfrm>
            <a:off x="461901"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pic>
        <p:nvPicPr>
          <p:cNvPr id="18" name="Picture 17">
            <a:extLst>
              <a:ext uri="{FF2B5EF4-FFF2-40B4-BE49-F238E27FC236}">
                <a16:creationId xmlns:a16="http://schemas.microsoft.com/office/drawing/2014/main" id="{CC5919B3-108C-2D42-859D-CBC383353E7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61901" y="5021829"/>
            <a:ext cx="754778" cy="228921"/>
          </a:xfrm>
          <a:prstGeom prst="rect">
            <a:avLst/>
          </a:prstGeom>
        </p:spPr>
      </p:pic>
      <p:sp>
        <p:nvSpPr>
          <p:cNvPr id="36" name="Рисунок 1">
            <a:extLst>
              <a:ext uri="{FF2B5EF4-FFF2-40B4-BE49-F238E27FC236}">
                <a16:creationId xmlns:a16="http://schemas.microsoft.com/office/drawing/2014/main" id="{F44F6D3E-2698-9545-BE38-6F8CC8371161}"/>
              </a:ext>
            </a:extLst>
          </p:cNvPr>
          <p:cNvSpPr>
            <a:spLocks noGrp="1"/>
          </p:cNvSpPr>
          <p:nvPr>
            <p:ph type="pic" sz="quarter" idx="26"/>
          </p:nvPr>
        </p:nvSpPr>
        <p:spPr>
          <a:xfrm>
            <a:off x="1847471"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38" name="Рисунок 1">
            <a:extLst>
              <a:ext uri="{FF2B5EF4-FFF2-40B4-BE49-F238E27FC236}">
                <a16:creationId xmlns:a16="http://schemas.microsoft.com/office/drawing/2014/main" id="{AFC233F5-8D75-EE4A-BCB5-51FFAFC576E8}"/>
              </a:ext>
            </a:extLst>
          </p:cNvPr>
          <p:cNvSpPr>
            <a:spLocks noGrp="1"/>
          </p:cNvSpPr>
          <p:nvPr>
            <p:ph type="pic" sz="quarter" idx="27"/>
          </p:nvPr>
        </p:nvSpPr>
        <p:spPr>
          <a:xfrm>
            <a:off x="1847471"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39" name="Рисунок 1">
            <a:extLst>
              <a:ext uri="{FF2B5EF4-FFF2-40B4-BE49-F238E27FC236}">
                <a16:creationId xmlns:a16="http://schemas.microsoft.com/office/drawing/2014/main" id="{7A874A9A-543A-8A4A-8EC8-7971B825664F}"/>
              </a:ext>
            </a:extLst>
          </p:cNvPr>
          <p:cNvSpPr>
            <a:spLocks noGrp="1"/>
          </p:cNvSpPr>
          <p:nvPr>
            <p:ph type="pic" sz="quarter" idx="28"/>
          </p:nvPr>
        </p:nvSpPr>
        <p:spPr>
          <a:xfrm>
            <a:off x="3233041"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0" name="Рисунок 1">
            <a:extLst>
              <a:ext uri="{FF2B5EF4-FFF2-40B4-BE49-F238E27FC236}">
                <a16:creationId xmlns:a16="http://schemas.microsoft.com/office/drawing/2014/main" id="{959D9F29-1842-8846-BDCD-B899C5855A10}"/>
              </a:ext>
            </a:extLst>
          </p:cNvPr>
          <p:cNvSpPr>
            <a:spLocks noGrp="1"/>
          </p:cNvSpPr>
          <p:nvPr>
            <p:ph type="pic" sz="quarter" idx="29"/>
          </p:nvPr>
        </p:nvSpPr>
        <p:spPr>
          <a:xfrm>
            <a:off x="3233041"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1" name="Рисунок 1">
            <a:extLst>
              <a:ext uri="{FF2B5EF4-FFF2-40B4-BE49-F238E27FC236}">
                <a16:creationId xmlns:a16="http://schemas.microsoft.com/office/drawing/2014/main" id="{4EE2FECB-DEFC-7D46-9BAD-C493E2191A0D}"/>
              </a:ext>
            </a:extLst>
          </p:cNvPr>
          <p:cNvSpPr>
            <a:spLocks noGrp="1"/>
          </p:cNvSpPr>
          <p:nvPr>
            <p:ph type="pic" sz="quarter" idx="30"/>
          </p:nvPr>
        </p:nvSpPr>
        <p:spPr>
          <a:xfrm>
            <a:off x="4618611"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2" name="Рисунок 1">
            <a:extLst>
              <a:ext uri="{FF2B5EF4-FFF2-40B4-BE49-F238E27FC236}">
                <a16:creationId xmlns:a16="http://schemas.microsoft.com/office/drawing/2014/main" id="{F164F110-FC7B-3949-9A10-3E42E5CECF52}"/>
              </a:ext>
            </a:extLst>
          </p:cNvPr>
          <p:cNvSpPr>
            <a:spLocks noGrp="1"/>
          </p:cNvSpPr>
          <p:nvPr>
            <p:ph type="pic" sz="quarter" idx="31"/>
          </p:nvPr>
        </p:nvSpPr>
        <p:spPr>
          <a:xfrm>
            <a:off x="4618611"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3" name="Рисунок 1">
            <a:extLst>
              <a:ext uri="{FF2B5EF4-FFF2-40B4-BE49-F238E27FC236}">
                <a16:creationId xmlns:a16="http://schemas.microsoft.com/office/drawing/2014/main" id="{6BE37FEE-1BF6-7445-8CC1-65E2FF50B741}"/>
              </a:ext>
            </a:extLst>
          </p:cNvPr>
          <p:cNvSpPr>
            <a:spLocks noGrp="1"/>
          </p:cNvSpPr>
          <p:nvPr>
            <p:ph type="pic" sz="quarter" idx="32"/>
          </p:nvPr>
        </p:nvSpPr>
        <p:spPr>
          <a:xfrm>
            <a:off x="6004181"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4" name="Рисунок 1">
            <a:extLst>
              <a:ext uri="{FF2B5EF4-FFF2-40B4-BE49-F238E27FC236}">
                <a16:creationId xmlns:a16="http://schemas.microsoft.com/office/drawing/2014/main" id="{37D820D5-57DD-5943-8347-24D21E5EEE83}"/>
              </a:ext>
            </a:extLst>
          </p:cNvPr>
          <p:cNvSpPr>
            <a:spLocks noGrp="1"/>
          </p:cNvSpPr>
          <p:nvPr>
            <p:ph type="pic" sz="quarter" idx="33"/>
          </p:nvPr>
        </p:nvSpPr>
        <p:spPr>
          <a:xfrm>
            <a:off x="6004181"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5" name="Рисунок 1">
            <a:extLst>
              <a:ext uri="{FF2B5EF4-FFF2-40B4-BE49-F238E27FC236}">
                <a16:creationId xmlns:a16="http://schemas.microsoft.com/office/drawing/2014/main" id="{007726D3-1070-EB4D-896E-AABFCB695B81}"/>
              </a:ext>
            </a:extLst>
          </p:cNvPr>
          <p:cNvSpPr>
            <a:spLocks noGrp="1"/>
          </p:cNvSpPr>
          <p:nvPr>
            <p:ph type="pic" sz="quarter" idx="34"/>
          </p:nvPr>
        </p:nvSpPr>
        <p:spPr>
          <a:xfrm>
            <a:off x="7389750" y="1563158"/>
            <a:ext cx="1291394" cy="1434883"/>
          </a:xfrm>
        </p:spPr>
        <p:txBody>
          <a:bodyPr>
            <a:normAutofit/>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46" name="Рисунок 1">
            <a:extLst>
              <a:ext uri="{FF2B5EF4-FFF2-40B4-BE49-F238E27FC236}">
                <a16:creationId xmlns:a16="http://schemas.microsoft.com/office/drawing/2014/main" id="{58B71997-4A10-EB4B-B277-9A771720EE35}"/>
              </a:ext>
            </a:extLst>
          </p:cNvPr>
          <p:cNvSpPr>
            <a:spLocks noGrp="1"/>
          </p:cNvSpPr>
          <p:nvPr>
            <p:ph type="pic" sz="quarter" idx="35"/>
          </p:nvPr>
        </p:nvSpPr>
        <p:spPr>
          <a:xfrm>
            <a:off x="7389750" y="3094472"/>
            <a:ext cx="1291394" cy="1434883"/>
          </a:xfrm>
        </p:spPr>
        <p:txBody>
          <a:bodyPr/>
          <a:lstStyle>
            <a:lvl1pPr>
              <a:buNone/>
              <a:defRPr sz="1050">
                <a:solidFill>
                  <a:schemeClr val="tx2"/>
                </a:solidFill>
                <a:latin typeface="+mn-lt"/>
                <a:cs typeface="Arial" panose="020B0604020202020204" pitchFamily="34" charset="0"/>
              </a:defRPr>
            </a:lvl1pPr>
          </a:lstStyle>
          <a:p>
            <a:r>
              <a:rPr lang="en-US" smtClean="0"/>
              <a:t>Click icon to add picture</a:t>
            </a:r>
            <a:endParaRPr lang="en-US" dirty="0"/>
          </a:p>
        </p:txBody>
      </p:sp>
      <p:sp>
        <p:nvSpPr>
          <p:cNvPr id="20" name="Text Placeholder 2">
            <a:extLst>
              <a:ext uri="{FF2B5EF4-FFF2-40B4-BE49-F238E27FC236}">
                <a16:creationId xmlns:a16="http://schemas.microsoft.com/office/drawing/2014/main" id="{FEA5E945-C470-634B-9300-A09BFDFE757B}"/>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21" name="Text Placeholder 13">
            <a:extLst>
              <a:ext uri="{FF2B5EF4-FFF2-40B4-BE49-F238E27FC236}">
                <a16:creationId xmlns:a16="http://schemas.microsoft.com/office/drawing/2014/main" id="{C1620AD4-2188-6640-9855-8A3D0ED626D9}"/>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1921518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F301A0C-1E2C-B947-A64D-67051757E864}"/>
              </a:ext>
            </a:extLst>
          </p:cNvPr>
          <p:cNvSpPr/>
          <p:nvPr userDrawn="1"/>
        </p:nvSpPr>
        <p:spPr>
          <a:xfrm>
            <a:off x="190459" y="223650"/>
            <a:ext cx="8763083" cy="52677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3"/>
          </a:p>
        </p:txBody>
      </p:sp>
      <p:pic>
        <p:nvPicPr>
          <p:cNvPr id="17" name="Graphic 16">
            <a:extLst>
              <a:ext uri="{FF2B5EF4-FFF2-40B4-BE49-F238E27FC236}">
                <a16:creationId xmlns:a16="http://schemas.microsoft.com/office/drawing/2014/main" id="{500232C6-89AC-7B40-8F19-C6902FCDCA5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2841246" y="7804029"/>
            <a:ext cx="888821" cy="774987"/>
          </a:xfrm>
          <a:prstGeom prst="rect">
            <a:avLst/>
          </a:prstGeom>
        </p:spPr>
      </p:pic>
      <p:pic>
        <p:nvPicPr>
          <p:cNvPr id="18" name="Graphic 17">
            <a:extLst>
              <a:ext uri="{FF2B5EF4-FFF2-40B4-BE49-F238E27FC236}">
                <a16:creationId xmlns:a16="http://schemas.microsoft.com/office/drawing/2014/main" id="{E560C277-70CF-5246-BC7B-4B70BB07474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2955546" y="7931029"/>
            <a:ext cx="888821" cy="774987"/>
          </a:xfrm>
          <a:prstGeom prst="rect">
            <a:avLst/>
          </a:prstGeom>
        </p:spPr>
      </p:pic>
      <p:pic>
        <p:nvPicPr>
          <p:cNvPr id="19" name="Graphic 18">
            <a:extLst>
              <a:ext uri="{FF2B5EF4-FFF2-40B4-BE49-F238E27FC236}">
                <a16:creationId xmlns:a16="http://schemas.microsoft.com/office/drawing/2014/main" id="{7720FEA6-1B7B-F749-9ACD-72CC0D7C007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3069846" y="8058029"/>
            <a:ext cx="888821" cy="774987"/>
          </a:xfrm>
          <a:prstGeom prst="rect">
            <a:avLst/>
          </a:prstGeom>
        </p:spPr>
      </p:pic>
      <p:pic>
        <p:nvPicPr>
          <p:cNvPr id="22" name="Graphic 21">
            <a:extLst>
              <a:ext uri="{FF2B5EF4-FFF2-40B4-BE49-F238E27FC236}">
                <a16:creationId xmlns:a16="http://schemas.microsoft.com/office/drawing/2014/main" id="{2D21C37D-A9E5-7749-B972-8465EE0696B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3184146" y="8185029"/>
            <a:ext cx="888821" cy="774987"/>
          </a:xfrm>
          <a:prstGeom prst="rect">
            <a:avLst/>
          </a:prstGeom>
        </p:spPr>
      </p:pic>
      <p:sp>
        <p:nvSpPr>
          <p:cNvPr id="26" name="Freeform 7">
            <a:extLst>
              <a:ext uri="{FF2B5EF4-FFF2-40B4-BE49-F238E27FC236}">
                <a16:creationId xmlns:a16="http://schemas.microsoft.com/office/drawing/2014/main" id="{C8D3F5CD-8D70-4B47-B03E-40D828FBE9CC}"/>
              </a:ext>
            </a:extLst>
          </p:cNvPr>
          <p:cNvSpPr>
            <a:spLocks noGrp="1" noChangeAspect="1"/>
          </p:cNvSpPr>
          <p:nvPr>
            <p:ph type="pic" sz="quarter" idx="16"/>
          </p:nvPr>
        </p:nvSpPr>
        <p:spPr bwMode="auto">
          <a:xfrm>
            <a:off x="500277" y="396088"/>
            <a:ext cx="1296000" cy="1296000"/>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r>
              <a:rPr lang="en-US" smtClean="0"/>
              <a:t>Click icon to add picture</a:t>
            </a:r>
            <a:endParaRPr lang="ru-RU"/>
          </a:p>
        </p:txBody>
      </p:sp>
      <p:pic>
        <p:nvPicPr>
          <p:cNvPr id="20" name="Picture 19">
            <a:extLst>
              <a:ext uri="{FF2B5EF4-FFF2-40B4-BE49-F238E27FC236}">
                <a16:creationId xmlns:a16="http://schemas.microsoft.com/office/drawing/2014/main" id="{EC942DA5-6EBB-C74E-9483-8F88904C4C9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461901" y="5021829"/>
            <a:ext cx="754778" cy="228921"/>
          </a:xfrm>
          <a:prstGeom prst="rect">
            <a:avLst/>
          </a:prstGeom>
        </p:spPr>
      </p:pic>
      <p:sp>
        <p:nvSpPr>
          <p:cNvPr id="46" name="Text Placeholder 2">
            <a:extLst>
              <a:ext uri="{FF2B5EF4-FFF2-40B4-BE49-F238E27FC236}">
                <a16:creationId xmlns:a16="http://schemas.microsoft.com/office/drawing/2014/main" id="{D3FBCA49-9FDF-094B-ABC4-CC0B375CCEE0}"/>
              </a:ext>
            </a:extLst>
          </p:cNvPr>
          <p:cNvSpPr>
            <a:spLocks noGrp="1"/>
          </p:cNvSpPr>
          <p:nvPr>
            <p:ph type="body" sz="quarter" idx="29"/>
          </p:nvPr>
        </p:nvSpPr>
        <p:spPr>
          <a:xfrm>
            <a:off x="500276" y="2556762"/>
            <a:ext cx="2563559" cy="2216851"/>
          </a:xfrm>
        </p:spPr>
        <p:txBody>
          <a:bodyPr lIns="0">
            <a:normAutofit/>
          </a:bodyPr>
          <a:lstStyle>
            <a:lvl1pPr marL="0" indent="0">
              <a:buNone/>
              <a:defRPr sz="1050">
                <a:solidFill>
                  <a:schemeClr val="tx2"/>
                </a:solidFill>
              </a:defRPr>
            </a:lvl1pPr>
            <a:lvl2pPr>
              <a:defRPr sz="1050">
                <a:solidFill>
                  <a:schemeClr val="tx2"/>
                </a:solidFill>
              </a:defRPr>
            </a:lvl2pPr>
            <a:lvl3pPr>
              <a:defRPr sz="1050">
                <a:solidFill>
                  <a:schemeClr val="tx2"/>
                </a:solidFill>
              </a:defRPr>
            </a:lvl3pPr>
            <a:lvl4pPr>
              <a:defRPr sz="1050">
                <a:solidFill>
                  <a:schemeClr val="tx2"/>
                </a:solidFill>
              </a:defRPr>
            </a:lvl4pPr>
            <a:lvl5pPr>
              <a:defRPr sz="105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a:extLst>
              <a:ext uri="{FF2B5EF4-FFF2-40B4-BE49-F238E27FC236}">
                <a16:creationId xmlns:a16="http://schemas.microsoft.com/office/drawing/2014/main" id="{56256360-0076-7249-8D16-3B36E7024DED}"/>
              </a:ext>
            </a:extLst>
          </p:cNvPr>
          <p:cNvSpPr>
            <a:spLocks noGrp="1"/>
          </p:cNvSpPr>
          <p:nvPr>
            <p:ph type="body" sz="quarter" idx="30" hasCustomPrompt="1"/>
          </p:nvPr>
        </p:nvSpPr>
        <p:spPr>
          <a:xfrm>
            <a:off x="500063" y="1964815"/>
            <a:ext cx="2563772" cy="485397"/>
          </a:xfrm>
        </p:spPr>
        <p:txBody>
          <a:bodyPr lIns="0" anchor="t">
            <a:normAutofit/>
          </a:bodyPr>
          <a:lstStyle>
            <a:lvl1pPr marL="0" indent="0">
              <a:lnSpc>
                <a:spcPct val="100000"/>
              </a:lnSpc>
              <a:buNone/>
              <a:defRPr sz="1050" b="0" i="0" cap="all" spc="100" baseline="0">
                <a:solidFill>
                  <a:srgbClr val="333333"/>
                </a:solidFill>
                <a:latin typeface="+mj-lt"/>
              </a:defRPr>
            </a:lvl1pPr>
            <a:lvl2pPr marL="342900" indent="0">
              <a:buNone/>
              <a:defRPr b="1">
                <a:solidFill>
                  <a:schemeClr val="accent1"/>
                </a:solidFill>
              </a:defRPr>
            </a:lvl2pPr>
            <a:lvl3pPr marL="685800" indent="0">
              <a:buNone/>
              <a:defRPr b="1">
                <a:solidFill>
                  <a:schemeClr val="accent1"/>
                </a:solidFill>
              </a:defRPr>
            </a:lvl3pPr>
            <a:lvl4pPr marL="1028700" indent="0">
              <a:buNone/>
              <a:defRPr b="1">
                <a:solidFill>
                  <a:schemeClr val="accent1"/>
                </a:solidFill>
              </a:defRPr>
            </a:lvl4pPr>
            <a:lvl5pPr marL="1371600" indent="0">
              <a:buNone/>
              <a:defRPr b="1">
                <a:solidFill>
                  <a:schemeClr val="accent1"/>
                </a:solidFill>
              </a:defRPr>
            </a:lvl5pPr>
          </a:lstStyle>
          <a:p>
            <a:pPr lvl="0"/>
            <a:r>
              <a:rPr lang="en-GB" dirty="0"/>
              <a:t>HEADING FRANKLIN GOTHIC MEDIUM 10.5PT 80% BLACK</a:t>
            </a:r>
          </a:p>
        </p:txBody>
      </p:sp>
      <p:sp>
        <p:nvSpPr>
          <p:cNvPr id="53" name="Text Placeholder 2">
            <a:extLst>
              <a:ext uri="{FF2B5EF4-FFF2-40B4-BE49-F238E27FC236}">
                <a16:creationId xmlns:a16="http://schemas.microsoft.com/office/drawing/2014/main" id="{389B004C-7E58-0A49-BE47-FAF02C4F1A5E}"/>
              </a:ext>
            </a:extLst>
          </p:cNvPr>
          <p:cNvSpPr>
            <a:spLocks noGrp="1"/>
          </p:cNvSpPr>
          <p:nvPr>
            <p:ph type="body" sz="quarter" idx="31"/>
          </p:nvPr>
        </p:nvSpPr>
        <p:spPr>
          <a:xfrm>
            <a:off x="6112660" y="2556762"/>
            <a:ext cx="2563559" cy="2216851"/>
          </a:xfrm>
        </p:spPr>
        <p:txBody>
          <a:bodyPr lIns="0">
            <a:normAutofit/>
          </a:bodyPr>
          <a:lstStyle>
            <a:lvl1pPr marL="0" indent="0">
              <a:buNone/>
              <a:defRPr sz="1050">
                <a:solidFill>
                  <a:schemeClr val="tx2"/>
                </a:solidFill>
              </a:defRPr>
            </a:lvl1pPr>
            <a:lvl2pPr>
              <a:defRPr sz="1050">
                <a:solidFill>
                  <a:schemeClr val="tx2"/>
                </a:solidFill>
              </a:defRPr>
            </a:lvl2pPr>
            <a:lvl3pPr>
              <a:defRPr sz="1050">
                <a:solidFill>
                  <a:schemeClr val="tx2"/>
                </a:solidFill>
              </a:defRPr>
            </a:lvl3pPr>
            <a:lvl4pPr>
              <a:defRPr sz="1050">
                <a:solidFill>
                  <a:schemeClr val="tx2"/>
                </a:solidFill>
              </a:defRPr>
            </a:lvl4pPr>
            <a:lvl5pPr>
              <a:defRPr sz="105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4" name="Text Placeholder 4">
            <a:extLst>
              <a:ext uri="{FF2B5EF4-FFF2-40B4-BE49-F238E27FC236}">
                <a16:creationId xmlns:a16="http://schemas.microsoft.com/office/drawing/2014/main" id="{132677BE-2ED2-9941-BCF6-19FE0A8326C6}"/>
              </a:ext>
            </a:extLst>
          </p:cNvPr>
          <p:cNvSpPr>
            <a:spLocks noGrp="1"/>
          </p:cNvSpPr>
          <p:nvPr>
            <p:ph type="body" sz="quarter" idx="32" hasCustomPrompt="1"/>
          </p:nvPr>
        </p:nvSpPr>
        <p:spPr>
          <a:xfrm>
            <a:off x="6112447" y="1964815"/>
            <a:ext cx="2563772" cy="485397"/>
          </a:xfrm>
        </p:spPr>
        <p:txBody>
          <a:bodyPr lIns="0" anchor="t">
            <a:normAutofit/>
          </a:bodyPr>
          <a:lstStyle>
            <a:lvl1pPr marL="0" indent="0">
              <a:lnSpc>
                <a:spcPct val="100000"/>
              </a:lnSpc>
              <a:buNone/>
              <a:defRPr sz="1050" b="0" i="0" cap="all" spc="100" baseline="0">
                <a:solidFill>
                  <a:srgbClr val="333333"/>
                </a:solidFill>
                <a:latin typeface="+mj-lt"/>
              </a:defRPr>
            </a:lvl1pPr>
            <a:lvl2pPr marL="342900" indent="0">
              <a:buNone/>
              <a:defRPr b="1">
                <a:solidFill>
                  <a:schemeClr val="accent1"/>
                </a:solidFill>
              </a:defRPr>
            </a:lvl2pPr>
            <a:lvl3pPr marL="685800" indent="0">
              <a:buNone/>
              <a:defRPr b="1">
                <a:solidFill>
                  <a:schemeClr val="accent1"/>
                </a:solidFill>
              </a:defRPr>
            </a:lvl3pPr>
            <a:lvl4pPr marL="1028700" indent="0">
              <a:buNone/>
              <a:defRPr b="1">
                <a:solidFill>
                  <a:schemeClr val="accent1"/>
                </a:solidFill>
              </a:defRPr>
            </a:lvl4pPr>
            <a:lvl5pPr marL="1371600" indent="0">
              <a:buNone/>
              <a:defRPr b="1">
                <a:solidFill>
                  <a:schemeClr val="accent1"/>
                </a:solidFill>
              </a:defRPr>
            </a:lvl5pPr>
          </a:lstStyle>
          <a:p>
            <a:pPr lvl="0"/>
            <a:r>
              <a:rPr lang="en-GB" dirty="0"/>
              <a:t>HEADING FRANKLIN GOTHIC MEDIUM 10.5PT 80% BLACK</a:t>
            </a:r>
          </a:p>
        </p:txBody>
      </p:sp>
      <p:sp>
        <p:nvSpPr>
          <p:cNvPr id="55" name="Text Placeholder 2">
            <a:extLst>
              <a:ext uri="{FF2B5EF4-FFF2-40B4-BE49-F238E27FC236}">
                <a16:creationId xmlns:a16="http://schemas.microsoft.com/office/drawing/2014/main" id="{E570A55C-AB35-1945-B49E-8714A8842034}"/>
              </a:ext>
            </a:extLst>
          </p:cNvPr>
          <p:cNvSpPr>
            <a:spLocks noGrp="1"/>
          </p:cNvSpPr>
          <p:nvPr>
            <p:ph type="body" sz="quarter" idx="33"/>
          </p:nvPr>
        </p:nvSpPr>
        <p:spPr>
          <a:xfrm>
            <a:off x="3314728" y="2556762"/>
            <a:ext cx="2563559" cy="2216851"/>
          </a:xfrm>
        </p:spPr>
        <p:txBody>
          <a:bodyPr lIns="0">
            <a:normAutofit/>
          </a:bodyPr>
          <a:lstStyle>
            <a:lvl1pPr marL="0" indent="0">
              <a:buNone/>
              <a:defRPr sz="1050">
                <a:solidFill>
                  <a:schemeClr val="tx2"/>
                </a:solidFill>
              </a:defRPr>
            </a:lvl1pPr>
            <a:lvl2pPr>
              <a:defRPr sz="1050">
                <a:solidFill>
                  <a:schemeClr val="tx2"/>
                </a:solidFill>
              </a:defRPr>
            </a:lvl2pPr>
            <a:lvl3pPr>
              <a:defRPr sz="1050">
                <a:solidFill>
                  <a:schemeClr val="tx2"/>
                </a:solidFill>
              </a:defRPr>
            </a:lvl3pPr>
            <a:lvl4pPr>
              <a:defRPr sz="1050">
                <a:solidFill>
                  <a:schemeClr val="tx2"/>
                </a:solidFill>
              </a:defRPr>
            </a:lvl4pPr>
            <a:lvl5pPr>
              <a:defRPr sz="105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6" name="Text Placeholder 4">
            <a:extLst>
              <a:ext uri="{FF2B5EF4-FFF2-40B4-BE49-F238E27FC236}">
                <a16:creationId xmlns:a16="http://schemas.microsoft.com/office/drawing/2014/main" id="{65B40F3B-9DF8-7D43-8569-1F1E415E496B}"/>
              </a:ext>
            </a:extLst>
          </p:cNvPr>
          <p:cNvSpPr>
            <a:spLocks noGrp="1"/>
          </p:cNvSpPr>
          <p:nvPr>
            <p:ph type="body" sz="quarter" idx="34" hasCustomPrompt="1"/>
          </p:nvPr>
        </p:nvSpPr>
        <p:spPr>
          <a:xfrm>
            <a:off x="3314515" y="1964815"/>
            <a:ext cx="2563772" cy="485397"/>
          </a:xfrm>
        </p:spPr>
        <p:txBody>
          <a:bodyPr lIns="0" anchor="t">
            <a:normAutofit/>
          </a:bodyPr>
          <a:lstStyle>
            <a:lvl1pPr marL="0" indent="0">
              <a:lnSpc>
                <a:spcPct val="100000"/>
              </a:lnSpc>
              <a:buNone/>
              <a:defRPr sz="1050" b="0" i="0" cap="all" spc="100" baseline="0">
                <a:solidFill>
                  <a:srgbClr val="333333"/>
                </a:solidFill>
                <a:latin typeface="+mj-lt"/>
              </a:defRPr>
            </a:lvl1pPr>
            <a:lvl2pPr marL="342900" indent="0">
              <a:buNone/>
              <a:defRPr b="1">
                <a:solidFill>
                  <a:schemeClr val="accent1"/>
                </a:solidFill>
              </a:defRPr>
            </a:lvl2pPr>
            <a:lvl3pPr marL="685800" indent="0">
              <a:buNone/>
              <a:defRPr b="1">
                <a:solidFill>
                  <a:schemeClr val="accent1"/>
                </a:solidFill>
              </a:defRPr>
            </a:lvl3pPr>
            <a:lvl4pPr marL="1028700" indent="0">
              <a:buNone/>
              <a:defRPr b="1">
                <a:solidFill>
                  <a:schemeClr val="accent1"/>
                </a:solidFill>
              </a:defRPr>
            </a:lvl4pPr>
            <a:lvl5pPr marL="1371600" indent="0">
              <a:buNone/>
              <a:defRPr b="1">
                <a:solidFill>
                  <a:schemeClr val="accent1"/>
                </a:solidFill>
              </a:defRPr>
            </a:lvl5pPr>
          </a:lstStyle>
          <a:p>
            <a:pPr lvl="0"/>
            <a:r>
              <a:rPr lang="en-GB" dirty="0"/>
              <a:t>HEADING FRANKLIN GOTHIC MEDIUM 10.5PT 80% BLACK</a:t>
            </a:r>
          </a:p>
        </p:txBody>
      </p:sp>
      <p:sp>
        <p:nvSpPr>
          <p:cNvPr id="25" name="Text Placeholder 2">
            <a:extLst>
              <a:ext uri="{FF2B5EF4-FFF2-40B4-BE49-F238E27FC236}">
                <a16:creationId xmlns:a16="http://schemas.microsoft.com/office/drawing/2014/main" id="{806A9486-7FC5-D946-8456-E7DE17839CD6}"/>
              </a:ext>
            </a:extLst>
          </p:cNvPr>
          <p:cNvSpPr>
            <a:spLocks noGrp="1"/>
          </p:cNvSpPr>
          <p:nvPr>
            <p:ph type="body" sz="quarter" idx="18" hasCustomPrompt="1"/>
          </p:nvPr>
        </p:nvSpPr>
        <p:spPr>
          <a:xfrm>
            <a:off x="2288582" y="396088"/>
            <a:ext cx="6387637" cy="368844"/>
          </a:xfrm>
        </p:spPr>
        <p:txBody>
          <a:bodyPr lIns="0" anchor="t">
            <a:noAutofit/>
          </a:bodyPr>
          <a:lstStyle>
            <a:lvl1pPr algn="l">
              <a:buNone/>
              <a:defRPr sz="3200" b="0" cap="all" spc="0" baseline="0">
                <a:solidFill>
                  <a:schemeClr val="accent1"/>
                </a:solidFill>
                <a:latin typeface="League Gothic" pitchFamily="2" charset="77"/>
              </a:defRPr>
            </a:lvl1pPr>
          </a:lstStyle>
          <a:p>
            <a:pPr lvl="0"/>
            <a:r>
              <a:rPr lang="en-GB" dirty="0"/>
              <a:t>SLIDE TITLE – LEAGUE GOTHIC 32PT</a:t>
            </a:r>
          </a:p>
        </p:txBody>
      </p:sp>
      <p:sp>
        <p:nvSpPr>
          <p:cNvPr id="27" name="Text Placeholder 13">
            <a:extLst>
              <a:ext uri="{FF2B5EF4-FFF2-40B4-BE49-F238E27FC236}">
                <a16:creationId xmlns:a16="http://schemas.microsoft.com/office/drawing/2014/main" id="{80523B81-7754-F74A-BAFF-235C6F6CDC0F}"/>
              </a:ext>
            </a:extLst>
          </p:cNvPr>
          <p:cNvSpPr>
            <a:spLocks noGrp="1"/>
          </p:cNvSpPr>
          <p:nvPr>
            <p:ph type="body" sz="quarter" idx="23" hasCustomPrompt="1"/>
          </p:nvPr>
        </p:nvSpPr>
        <p:spPr>
          <a:xfrm>
            <a:off x="2288344" y="841643"/>
            <a:ext cx="6387638" cy="297739"/>
          </a:xfrm>
        </p:spPr>
        <p:txBody>
          <a:bodyPr lIns="0" tIns="46800" anchor="t">
            <a:noAutofit/>
          </a:bodyPr>
          <a:lstStyle>
            <a:lvl1pPr marL="0" indent="0" algn="l">
              <a:lnSpc>
                <a:spcPct val="100000"/>
              </a:lnSpc>
              <a:spcBef>
                <a:spcPts val="0"/>
              </a:spcBef>
              <a:buNone/>
              <a:defRPr sz="1000" cap="all" baseline="0">
                <a:solidFill>
                  <a:schemeClr val="tx2"/>
                </a:solidFill>
              </a:defRPr>
            </a:lvl1pPr>
          </a:lstStyle>
          <a:p>
            <a:r>
              <a:rPr lang="en-ZA" dirty="0"/>
              <a:t>DESCRIPTOR TEXT FRANKLIN GOTHIC BOOK 9PT NATIVE. LOREM IPSUM DOLOR SIT AMET</a:t>
            </a:r>
            <a:endParaRPr lang="en-GB" dirty="0"/>
          </a:p>
        </p:txBody>
      </p:sp>
    </p:spTree>
    <p:extLst>
      <p:ext uri="{BB962C8B-B14F-4D97-AF65-F5344CB8AC3E}">
        <p14:creationId xmlns:p14="http://schemas.microsoft.com/office/powerpoint/2010/main" val="399873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47E13B-2F91-8846-A5FC-B04ADFF57FCE}"/>
              </a:ext>
            </a:extLst>
          </p:cNvPr>
          <p:cNvPicPr>
            <a:picLocks noChangeAspect="1"/>
          </p:cNvPicPr>
          <p:nvPr userDrawn="1"/>
        </p:nvPicPr>
        <p:blipFill>
          <a:blip r:embed="rId2">
            <a:extLst>
              <a:ext uri="{28A0092B-C50C-407E-A947-70E740481C1C}">
                <a14:useLocalDpi xmlns:a14="http://schemas.microsoft.com/office/drawing/2010/main" val="0"/>
              </a:ext>
            </a:extLst>
          </a:blip>
          <a:srcRect l="287" r="287"/>
          <a:stretch/>
        </p:blipFill>
        <p:spPr>
          <a:xfrm>
            <a:off x="0" y="-28576"/>
            <a:ext cx="9144000" cy="5746750"/>
          </a:xfrm>
          <a:prstGeom prst="rect">
            <a:avLst/>
          </a:prstGeom>
        </p:spPr>
      </p:pic>
      <p:pic>
        <p:nvPicPr>
          <p:cNvPr id="10" name="Picture 8">
            <a:extLst>
              <a:ext uri="{FF2B5EF4-FFF2-40B4-BE49-F238E27FC236}">
                <a16:creationId xmlns:a16="http://schemas.microsoft.com/office/drawing/2014/main" id="{3DD14C73-41F8-724B-B994-F1BF3768E5B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p:blipFill>
        <p:spPr>
          <a:xfrm>
            <a:off x="2459304" y="1936027"/>
            <a:ext cx="4225393" cy="1842947"/>
          </a:xfrm>
          <a:prstGeom prst="rect">
            <a:avLst/>
          </a:prstGeom>
        </p:spPr>
      </p:pic>
    </p:spTree>
    <p:extLst>
      <p:ext uri="{BB962C8B-B14F-4D97-AF65-F5344CB8AC3E}">
        <p14:creationId xmlns:p14="http://schemas.microsoft.com/office/powerpoint/2010/main" val="3760275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5EB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2DE3D-7AD5-4043-91F1-65B1080297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715000"/>
          </a:xfrm>
          <a:prstGeom prst="rect">
            <a:avLst/>
          </a:prstGeom>
        </p:spPr>
      </p:pic>
      <p:sp>
        <p:nvSpPr>
          <p:cNvPr id="12" name="Title 1">
            <a:extLst>
              <a:ext uri="{FF2B5EF4-FFF2-40B4-BE49-F238E27FC236}">
                <a16:creationId xmlns:a16="http://schemas.microsoft.com/office/drawing/2014/main" id="{92A52458-D400-9948-9D59-E5FA43B1E50C}"/>
              </a:ext>
            </a:extLst>
          </p:cNvPr>
          <p:cNvSpPr>
            <a:spLocks noGrp="1"/>
          </p:cNvSpPr>
          <p:nvPr>
            <p:ph type="title" hasCustomPrompt="1"/>
          </p:nvPr>
        </p:nvSpPr>
        <p:spPr>
          <a:xfrm>
            <a:off x="467781" y="1930211"/>
            <a:ext cx="7992597" cy="1501612"/>
          </a:xfrm>
        </p:spPr>
        <p:txBody>
          <a:bodyPr lIns="0" anchor="t">
            <a:noAutofit/>
          </a:bodyPr>
          <a:lstStyle>
            <a:lvl1pPr algn="l">
              <a:lnSpc>
                <a:spcPct val="80000"/>
              </a:lnSpc>
              <a:defRPr sz="6500" b="0" i="0" cap="all" spc="0" baseline="0">
                <a:solidFill>
                  <a:schemeClr val="bg1"/>
                </a:solidFill>
                <a:latin typeface="League Gothic" pitchFamily="2" charset="77"/>
              </a:defRPr>
            </a:lvl1pPr>
          </a:lstStyle>
          <a:p>
            <a:r>
              <a:rPr lang="en-US" dirty="0"/>
              <a:t>PRESENTATION TITLE </a:t>
            </a:r>
            <a:br>
              <a:rPr lang="en-US" dirty="0"/>
            </a:br>
            <a:r>
              <a:rPr lang="en-US" dirty="0"/>
              <a:t>LEAGUE GOTHIC 65PT</a:t>
            </a:r>
            <a:endParaRPr lang="en-GB" dirty="0"/>
          </a:p>
        </p:txBody>
      </p:sp>
      <p:sp>
        <p:nvSpPr>
          <p:cNvPr id="13" name="Text Placeholder 5">
            <a:extLst>
              <a:ext uri="{FF2B5EF4-FFF2-40B4-BE49-F238E27FC236}">
                <a16:creationId xmlns:a16="http://schemas.microsoft.com/office/drawing/2014/main" id="{434D64D7-F198-8A4C-A7D9-D44B810DA4B7}"/>
              </a:ext>
            </a:extLst>
          </p:cNvPr>
          <p:cNvSpPr>
            <a:spLocks noGrp="1"/>
          </p:cNvSpPr>
          <p:nvPr>
            <p:ph type="body" sz="quarter" idx="17" hasCustomPrompt="1"/>
          </p:nvPr>
        </p:nvSpPr>
        <p:spPr>
          <a:xfrm>
            <a:off x="467781" y="5086284"/>
            <a:ext cx="5879528" cy="366042"/>
          </a:xfrm>
        </p:spPr>
        <p:txBody>
          <a:bodyPr lIns="0">
            <a:normAutofit/>
          </a:bodyPr>
          <a:lstStyle>
            <a:lvl1pPr marL="0" indent="0" algn="l">
              <a:buNone/>
              <a:defRPr sz="1050" b="0" i="0" spc="0">
                <a:solidFill>
                  <a:schemeClr val="bg1"/>
                </a:solidFill>
                <a:latin typeface="+mn-lt"/>
                <a:cs typeface="Arial" panose="020B0604020202020204" pitchFamily="34" charset="0"/>
              </a:defRPr>
            </a:lvl1pPr>
          </a:lstStyle>
          <a:p>
            <a:pPr lvl="0"/>
            <a:r>
              <a:rPr lang="en-US" dirty="0"/>
              <a:t>January 2021 | Version 1.0. |  Author Name Surname – Franklin Gothic 10.5pt</a:t>
            </a:r>
          </a:p>
        </p:txBody>
      </p:sp>
      <p:pic>
        <p:nvPicPr>
          <p:cNvPr id="9" name="Picture 8">
            <a:extLst>
              <a:ext uri="{FF2B5EF4-FFF2-40B4-BE49-F238E27FC236}">
                <a16:creationId xmlns:a16="http://schemas.microsoft.com/office/drawing/2014/main" id="{C464799C-4DC5-0D4D-A829-C5270CE727F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397604"/>
            <a:ext cx="1040502" cy="318009"/>
          </a:xfrm>
          <a:prstGeom prst="rect">
            <a:avLst/>
          </a:prstGeom>
        </p:spPr>
      </p:pic>
    </p:spTree>
    <p:extLst>
      <p:ext uri="{BB962C8B-B14F-4D97-AF65-F5344CB8AC3E}">
        <p14:creationId xmlns:p14="http://schemas.microsoft.com/office/powerpoint/2010/main" val="19990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Colum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C8A50318-94E3-F945-B5D4-49024D0D884C}"/>
              </a:ext>
            </a:extLst>
          </p:cNvPr>
          <p:cNvSpPr>
            <a:spLocks noGrp="1"/>
          </p:cNvSpPr>
          <p:nvPr>
            <p:ph sz="quarter" idx="19" hasCustomPrompt="1"/>
          </p:nvPr>
        </p:nvSpPr>
        <p:spPr>
          <a:xfrm>
            <a:off x="461901" y="1680098"/>
            <a:ext cx="8208438" cy="3094220"/>
          </a:xfrm>
        </p:spPr>
        <p:txBody>
          <a:bodyPr lIns="0" anchor="t">
            <a:normAutofit/>
          </a:bodyPr>
          <a:lstStyle>
            <a:lvl1pPr marL="0" indent="0">
              <a:lnSpc>
                <a:spcPct val="120000"/>
              </a:lnSpc>
              <a:buNone/>
              <a:defRPr lang="en-ZA" sz="1050" smtClean="0">
                <a:solidFill>
                  <a:schemeClr val="bg1"/>
                </a:solidFill>
                <a:effectLst/>
              </a:defRPr>
            </a:lvl1pPr>
          </a:lstStyle>
          <a:p>
            <a:pPr>
              <a:lnSpc>
                <a:spcPct val="140000"/>
              </a:lnSpc>
            </a:pPr>
            <a:r>
              <a:rPr lang="en-US" sz="1050" dirty="0"/>
              <a:t>Body copy – Franklin Gothic Book 10.5pt</a:t>
            </a:r>
            <a:br>
              <a:rPr lang="en-US" sz="1050" dirty="0"/>
            </a:br>
            <a:r>
              <a:rPr lang="en-ZA" sz="1050" dirty="0"/>
              <a:t>Lorem ipsum </a:t>
            </a:r>
            <a:r>
              <a:rPr lang="en-ZA" sz="1050" dirty="0" err="1"/>
              <a:t>dolor</a:t>
            </a:r>
            <a:r>
              <a:rPr lang="en-ZA" sz="1050" dirty="0"/>
              <a:t> sit </a:t>
            </a:r>
            <a:r>
              <a:rPr lang="en-ZA" sz="1050" dirty="0" err="1"/>
              <a:t>amet</a:t>
            </a:r>
            <a:r>
              <a:rPr lang="en-ZA" sz="1050" dirty="0"/>
              <a:t>, </a:t>
            </a:r>
            <a:r>
              <a:rPr lang="en-ZA" sz="1050" dirty="0" err="1"/>
              <a:t>consectetur</a:t>
            </a:r>
            <a:r>
              <a:rPr lang="en-ZA" sz="1050" dirty="0"/>
              <a:t> </a:t>
            </a:r>
            <a:r>
              <a:rPr lang="en-ZA" sz="1050" dirty="0" err="1"/>
              <a:t>adipiscing</a:t>
            </a:r>
            <a:r>
              <a:rPr lang="en-ZA" sz="1050" dirty="0"/>
              <a:t> </a:t>
            </a:r>
            <a:r>
              <a:rPr lang="en-ZA" sz="1050" dirty="0" err="1"/>
              <a:t>elit</a:t>
            </a:r>
            <a:r>
              <a:rPr lang="en-ZA" sz="1050" dirty="0"/>
              <a:t>. </a:t>
            </a:r>
            <a:r>
              <a:rPr lang="en-ZA" sz="1050" dirty="0" err="1"/>
              <a:t>Sed</a:t>
            </a:r>
            <a:r>
              <a:rPr lang="en-ZA" sz="1050" dirty="0"/>
              <a:t> porta </a:t>
            </a:r>
            <a:r>
              <a:rPr lang="en-ZA" sz="1050" dirty="0" err="1"/>
              <a:t>imperdiet</a:t>
            </a:r>
            <a:r>
              <a:rPr lang="en-ZA" sz="1050" dirty="0"/>
              <a:t> </a:t>
            </a:r>
            <a:r>
              <a:rPr lang="en-ZA" sz="1050" dirty="0" err="1"/>
              <a:t>mauris</a:t>
            </a:r>
            <a:r>
              <a:rPr lang="en-ZA" sz="1050" dirty="0"/>
              <a:t> </a:t>
            </a:r>
            <a:r>
              <a:rPr lang="en-ZA" sz="1050" dirty="0" err="1"/>
              <a:t>quis</a:t>
            </a:r>
            <a:r>
              <a:rPr lang="en-ZA" sz="1050" dirty="0"/>
              <a:t> </a:t>
            </a:r>
            <a:r>
              <a:rPr lang="en-ZA" sz="1050" dirty="0" err="1"/>
              <a:t>placerat</a:t>
            </a:r>
            <a:r>
              <a:rPr lang="en-ZA" sz="1050" dirty="0"/>
              <a:t>. Nam </a:t>
            </a:r>
            <a:r>
              <a:rPr lang="en-ZA" sz="1050" dirty="0" err="1"/>
              <a:t>nec</a:t>
            </a:r>
            <a:r>
              <a:rPr lang="en-ZA" sz="1050" dirty="0"/>
              <a:t> </a:t>
            </a:r>
            <a:r>
              <a:rPr lang="en-ZA" sz="1050" dirty="0" err="1"/>
              <a:t>enim</a:t>
            </a:r>
            <a:r>
              <a:rPr lang="en-ZA" sz="1050" dirty="0"/>
              <a:t> porta, convallis ex a, </a:t>
            </a:r>
            <a:r>
              <a:rPr lang="en-ZA" sz="1050" dirty="0" err="1"/>
              <a:t>condimentum</a:t>
            </a:r>
            <a:r>
              <a:rPr lang="en-ZA" sz="1050" dirty="0"/>
              <a:t> ex. </a:t>
            </a:r>
            <a:r>
              <a:rPr lang="en-ZA" sz="1050" dirty="0" err="1"/>
              <a:t>Quisque</a:t>
            </a:r>
            <a:r>
              <a:rPr lang="en-ZA" sz="1050" dirty="0"/>
              <a:t> pulvinar vitae ligula a tempus. </a:t>
            </a:r>
            <a:r>
              <a:rPr lang="en-ZA" sz="1050" dirty="0" err="1"/>
              <a:t>Nulla</a:t>
            </a:r>
            <a:r>
              <a:rPr lang="en-ZA" sz="1050" dirty="0"/>
              <a:t> </a:t>
            </a:r>
            <a:r>
              <a:rPr lang="en-ZA" sz="1050" dirty="0" err="1"/>
              <a:t>facilisi</a:t>
            </a:r>
            <a:r>
              <a:rPr lang="en-ZA" sz="1050" dirty="0"/>
              <a:t>. Maecenas </a:t>
            </a:r>
            <a:r>
              <a:rPr lang="en-ZA" sz="1050" dirty="0" err="1"/>
              <a:t>blandit</a:t>
            </a:r>
            <a:r>
              <a:rPr lang="en-ZA" sz="1050" dirty="0"/>
              <a:t> tempus </a:t>
            </a:r>
            <a:r>
              <a:rPr lang="en-ZA" sz="1050" dirty="0" err="1"/>
              <a:t>sollicitudin</a:t>
            </a:r>
            <a:r>
              <a:rPr lang="en-ZA" sz="1050" dirty="0"/>
              <a:t>. </a:t>
            </a:r>
            <a:r>
              <a:rPr lang="en-ZA" sz="1050" dirty="0" err="1"/>
              <a:t>Aliquam</a:t>
            </a:r>
            <a:r>
              <a:rPr lang="en-ZA" sz="1050" dirty="0"/>
              <a:t> ac pharetra </a:t>
            </a:r>
            <a:r>
              <a:rPr lang="en-ZA" sz="1050" dirty="0" err="1"/>
              <a:t>tortor</a:t>
            </a:r>
            <a:r>
              <a:rPr lang="en-ZA" sz="1050" dirty="0"/>
              <a:t>. Vestibulum </a:t>
            </a:r>
            <a:r>
              <a:rPr lang="en-ZA" sz="1050" dirty="0" err="1"/>
              <a:t>ornare</a:t>
            </a:r>
            <a:r>
              <a:rPr lang="en-ZA" sz="1050" dirty="0"/>
              <a:t>, </a:t>
            </a:r>
            <a:r>
              <a:rPr lang="en-ZA" sz="1050" dirty="0" err="1"/>
              <a:t>justo</a:t>
            </a:r>
            <a:r>
              <a:rPr lang="en-ZA" sz="1050" dirty="0"/>
              <a:t> </a:t>
            </a:r>
            <a:r>
              <a:rPr lang="en-ZA" sz="1050" dirty="0" err="1"/>
              <a:t>vel</a:t>
            </a:r>
            <a:r>
              <a:rPr lang="en-ZA" sz="1050" dirty="0"/>
              <a:t> </a:t>
            </a:r>
            <a:r>
              <a:rPr lang="en-ZA" sz="1050" dirty="0" err="1"/>
              <a:t>sodales</a:t>
            </a:r>
            <a:r>
              <a:rPr lang="en-ZA" sz="1050" dirty="0"/>
              <a:t> </a:t>
            </a:r>
            <a:r>
              <a:rPr lang="en-ZA" sz="1050" dirty="0" err="1"/>
              <a:t>fringilla</a:t>
            </a:r>
            <a:r>
              <a:rPr lang="en-ZA" sz="1050" dirty="0"/>
              <a:t>, </a:t>
            </a:r>
            <a:r>
              <a:rPr lang="en-ZA" sz="1050" dirty="0" err="1"/>
              <a:t>nisl</a:t>
            </a:r>
            <a:r>
              <a:rPr lang="en-ZA" sz="1050" dirty="0"/>
              <a:t> </a:t>
            </a:r>
            <a:r>
              <a:rPr lang="en-ZA" sz="1050" dirty="0" err="1"/>
              <a:t>metus</a:t>
            </a:r>
            <a:r>
              <a:rPr lang="en-ZA" sz="1050" dirty="0"/>
              <a:t> </a:t>
            </a:r>
            <a:r>
              <a:rPr lang="en-ZA" sz="1050" dirty="0" err="1"/>
              <a:t>feugiat</a:t>
            </a:r>
            <a:r>
              <a:rPr lang="en-ZA" sz="1050" dirty="0"/>
              <a:t> </a:t>
            </a:r>
            <a:r>
              <a:rPr lang="en-ZA" sz="1050" dirty="0" err="1"/>
              <a:t>lectus</a:t>
            </a:r>
            <a:r>
              <a:rPr lang="en-ZA" sz="1050" dirty="0"/>
              <a:t>, ac </a:t>
            </a:r>
            <a:r>
              <a:rPr lang="en-ZA" sz="1050" dirty="0" err="1"/>
              <a:t>placerat</a:t>
            </a:r>
            <a:r>
              <a:rPr lang="en-ZA" sz="1050" dirty="0"/>
              <a:t> </a:t>
            </a:r>
            <a:r>
              <a:rPr lang="en-ZA" sz="1050" dirty="0" err="1"/>
              <a:t>risus</a:t>
            </a:r>
            <a:r>
              <a:rPr lang="en-ZA" sz="1050" dirty="0"/>
              <a:t> ligula sit </a:t>
            </a:r>
            <a:r>
              <a:rPr lang="en-ZA" sz="1050" dirty="0" err="1"/>
              <a:t>amet</a:t>
            </a:r>
            <a:r>
              <a:rPr lang="en-ZA" sz="1050" dirty="0"/>
              <a:t> </a:t>
            </a:r>
            <a:r>
              <a:rPr lang="en-ZA" sz="1050" dirty="0" err="1"/>
              <a:t>quam</a:t>
            </a:r>
            <a:r>
              <a:rPr lang="en-ZA" sz="1050" dirty="0"/>
              <a:t>. Proin </a:t>
            </a:r>
            <a:r>
              <a:rPr lang="en-ZA" sz="1050" dirty="0" err="1"/>
              <a:t>ullamcorper</a:t>
            </a:r>
            <a:r>
              <a:rPr lang="en-ZA" sz="1050" dirty="0"/>
              <a:t>, </a:t>
            </a:r>
            <a:r>
              <a:rPr lang="en-ZA" sz="1050" dirty="0" err="1"/>
              <a:t>justo</a:t>
            </a:r>
            <a:r>
              <a:rPr lang="en-ZA" sz="1050" dirty="0"/>
              <a:t> ac </a:t>
            </a:r>
            <a:r>
              <a:rPr lang="en-ZA" sz="1050" dirty="0" err="1"/>
              <a:t>interdum</a:t>
            </a:r>
            <a:r>
              <a:rPr lang="en-ZA" sz="1050" dirty="0"/>
              <a:t> </a:t>
            </a:r>
            <a:r>
              <a:rPr lang="en-ZA" sz="1050" dirty="0" err="1"/>
              <a:t>porttitor</a:t>
            </a:r>
            <a:r>
              <a:rPr lang="en-ZA" sz="1050" dirty="0"/>
              <a:t>, </a:t>
            </a:r>
            <a:r>
              <a:rPr lang="en-ZA" sz="1050" dirty="0" err="1"/>
              <a:t>sapien</a:t>
            </a:r>
            <a:r>
              <a:rPr lang="en-ZA" sz="1050" dirty="0"/>
              <a:t> </a:t>
            </a:r>
            <a:r>
              <a:rPr lang="en-ZA" sz="1050" dirty="0" err="1"/>
              <a:t>turpis</a:t>
            </a:r>
            <a:r>
              <a:rPr lang="en-ZA" sz="1050" dirty="0"/>
              <a:t> </a:t>
            </a:r>
            <a:r>
              <a:rPr lang="en-ZA" sz="1050" dirty="0" err="1"/>
              <a:t>tempor</a:t>
            </a:r>
            <a:r>
              <a:rPr lang="en-ZA" sz="1050" dirty="0"/>
              <a:t> </a:t>
            </a:r>
            <a:r>
              <a:rPr lang="en-ZA" sz="1050" dirty="0" err="1"/>
              <a:t>risus</a:t>
            </a:r>
            <a:r>
              <a:rPr lang="en-ZA" sz="1050" dirty="0"/>
              <a:t>, </a:t>
            </a:r>
            <a:r>
              <a:rPr lang="en-ZA" sz="1050" dirty="0" err="1"/>
              <a:t>eget</a:t>
            </a:r>
            <a:r>
              <a:rPr lang="en-ZA" sz="1050" dirty="0"/>
              <a:t> </a:t>
            </a:r>
            <a:r>
              <a:rPr lang="en-ZA" sz="1050" dirty="0" err="1"/>
              <a:t>molestie</a:t>
            </a:r>
            <a:r>
              <a:rPr lang="en-ZA" sz="1050" dirty="0"/>
              <a:t> </a:t>
            </a:r>
            <a:r>
              <a:rPr lang="en-ZA" sz="1050" dirty="0" err="1"/>
              <a:t>turpis</a:t>
            </a:r>
            <a:r>
              <a:rPr lang="en-ZA" sz="1050" dirty="0"/>
              <a:t> </a:t>
            </a:r>
            <a:r>
              <a:rPr lang="en-ZA" sz="1050" dirty="0" err="1"/>
              <a:t>nibh</a:t>
            </a:r>
            <a:r>
              <a:rPr lang="en-ZA" sz="1050" dirty="0"/>
              <a:t> </a:t>
            </a:r>
            <a:r>
              <a:rPr lang="en-ZA" sz="1050" dirty="0" err="1"/>
              <a:t>vel</a:t>
            </a:r>
            <a:r>
              <a:rPr lang="en-ZA" sz="1050" dirty="0"/>
              <a:t> </a:t>
            </a:r>
            <a:r>
              <a:rPr lang="en-ZA" sz="1050" dirty="0" err="1"/>
              <a:t>elit</a:t>
            </a:r>
            <a:r>
              <a:rPr lang="en-ZA" sz="1050" dirty="0"/>
              <a:t>. Morbi </a:t>
            </a:r>
            <a:r>
              <a:rPr lang="en-ZA" sz="1050" dirty="0" err="1"/>
              <a:t>ullamcorper</a:t>
            </a:r>
            <a:r>
              <a:rPr lang="en-ZA" sz="1050" dirty="0"/>
              <a:t> semper </a:t>
            </a:r>
            <a:r>
              <a:rPr lang="en-ZA" sz="1050" dirty="0" err="1"/>
              <a:t>pellentesque</a:t>
            </a:r>
            <a:r>
              <a:rPr lang="en-ZA" sz="1050" dirty="0"/>
              <a:t>. </a:t>
            </a:r>
            <a:r>
              <a:rPr lang="en-ZA" sz="1050" dirty="0" err="1"/>
              <a:t>Nulla</a:t>
            </a:r>
            <a:r>
              <a:rPr lang="en-ZA" sz="1050" dirty="0"/>
              <a:t> pharetra et </a:t>
            </a:r>
            <a:r>
              <a:rPr lang="en-ZA" sz="1050" dirty="0" err="1"/>
              <a:t>felis</a:t>
            </a:r>
            <a:r>
              <a:rPr lang="en-ZA" sz="1050" dirty="0"/>
              <a:t> </a:t>
            </a:r>
            <a:r>
              <a:rPr lang="en-ZA" sz="1050" dirty="0" err="1"/>
              <a:t>quis</a:t>
            </a:r>
            <a:r>
              <a:rPr lang="en-ZA" sz="1050" dirty="0"/>
              <a:t> </a:t>
            </a:r>
            <a:r>
              <a:rPr lang="en-ZA" sz="1050" dirty="0" err="1"/>
              <a:t>interdum</a:t>
            </a:r>
            <a:r>
              <a:rPr lang="en-ZA" sz="1050" dirty="0"/>
              <a:t>. Donec id </a:t>
            </a:r>
            <a:r>
              <a:rPr lang="en-ZA" sz="1050" dirty="0" err="1"/>
              <a:t>neque</a:t>
            </a:r>
            <a:r>
              <a:rPr lang="en-ZA" sz="1050" dirty="0"/>
              <a:t> </a:t>
            </a:r>
            <a:r>
              <a:rPr lang="en-ZA" sz="1050" dirty="0" err="1"/>
              <a:t>eu</a:t>
            </a:r>
            <a:r>
              <a:rPr lang="en-ZA" sz="1050" dirty="0"/>
              <a:t> </a:t>
            </a:r>
            <a:r>
              <a:rPr lang="en-ZA" sz="1050" dirty="0" err="1"/>
              <a:t>tortor</a:t>
            </a:r>
            <a:r>
              <a:rPr lang="en-ZA" sz="1050" dirty="0"/>
              <a:t> cursus </a:t>
            </a:r>
            <a:r>
              <a:rPr lang="en-ZA" sz="1050" dirty="0" err="1"/>
              <a:t>condimentum</a:t>
            </a:r>
            <a:r>
              <a:rPr lang="en-ZA" sz="1050" dirty="0"/>
              <a:t> </a:t>
            </a:r>
            <a:r>
              <a:rPr lang="en-ZA" sz="1050" dirty="0" err="1"/>
              <a:t>nec</a:t>
            </a:r>
            <a:r>
              <a:rPr lang="en-ZA" sz="1050" dirty="0"/>
              <a:t> </a:t>
            </a:r>
            <a:r>
              <a:rPr lang="en-ZA" sz="1050" dirty="0" err="1"/>
              <a:t>sed</a:t>
            </a:r>
            <a:r>
              <a:rPr lang="en-ZA" sz="1050" dirty="0"/>
              <a:t> </a:t>
            </a:r>
            <a:r>
              <a:rPr lang="en-ZA" sz="1050" dirty="0" err="1"/>
              <a:t>dolor</a:t>
            </a:r>
            <a:r>
              <a:rPr lang="en-ZA" sz="1050" dirty="0"/>
              <a:t>. Morbi </a:t>
            </a:r>
            <a:r>
              <a:rPr lang="en-ZA" sz="1050" dirty="0" err="1"/>
              <a:t>imperdiet</a:t>
            </a:r>
            <a:r>
              <a:rPr lang="en-ZA" sz="1050" dirty="0"/>
              <a:t> </a:t>
            </a:r>
            <a:r>
              <a:rPr lang="en-ZA" sz="1050" dirty="0" err="1"/>
              <a:t>nec</a:t>
            </a:r>
            <a:r>
              <a:rPr lang="en-ZA" sz="1050" dirty="0"/>
              <a:t> </a:t>
            </a:r>
            <a:r>
              <a:rPr lang="en-ZA" sz="1050" dirty="0" err="1"/>
              <a:t>est</a:t>
            </a:r>
            <a:r>
              <a:rPr lang="en-ZA" sz="1050" dirty="0"/>
              <a:t> </a:t>
            </a:r>
            <a:r>
              <a:rPr lang="en-ZA" sz="1050" dirty="0" err="1"/>
              <a:t>quis</a:t>
            </a:r>
            <a:r>
              <a:rPr lang="en-ZA" sz="1050" dirty="0"/>
              <a:t> </a:t>
            </a:r>
            <a:r>
              <a:rPr lang="en-ZA" sz="1050" dirty="0" err="1"/>
              <a:t>finibus</a:t>
            </a:r>
            <a:r>
              <a:rPr lang="en-ZA" sz="1050" dirty="0"/>
              <a:t>. </a:t>
            </a:r>
          </a:p>
        </p:txBody>
      </p:sp>
      <p:pic>
        <p:nvPicPr>
          <p:cNvPr id="10" name="Picture 9">
            <a:extLst>
              <a:ext uri="{FF2B5EF4-FFF2-40B4-BE49-F238E27FC236}">
                <a16:creationId xmlns:a16="http://schemas.microsoft.com/office/drawing/2014/main" id="{F3740917-C869-A248-B5CB-2DEF7ED0EA7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67781" y="5021829"/>
            <a:ext cx="749013" cy="228921"/>
          </a:xfrm>
          <a:prstGeom prst="rect">
            <a:avLst/>
          </a:prstGeom>
        </p:spPr>
      </p:pic>
      <p:sp>
        <p:nvSpPr>
          <p:cNvPr id="6" name="Text Placeholder 2">
            <a:extLst>
              <a:ext uri="{FF2B5EF4-FFF2-40B4-BE49-F238E27FC236}">
                <a16:creationId xmlns:a16="http://schemas.microsoft.com/office/drawing/2014/main" id="{C17CCA1A-32F3-1240-AFD6-5419847B1304}"/>
              </a:ext>
            </a:extLst>
          </p:cNvPr>
          <p:cNvSpPr>
            <a:spLocks noGrp="1"/>
          </p:cNvSpPr>
          <p:nvPr>
            <p:ph type="body" sz="quarter" idx="18" hasCustomPrompt="1"/>
          </p:nvPr>
        </p:nvSpPr>
        <p:spPr>
          <a:xfrm>
            <a:off x="468020" y="396088"/>
            <a:ext cx="8208438" cy="368844"/>
          </a:xfrm>
        </p:spPr>
        <p:txBody>
          <a:bodyPr lIns="0" anchor="t">
            <a:noAutofit/>
          </a:bodyPr>
          <a:lstStyle>
            <a:lvl1pPr algn="l">
              <a:buNone/>
              <a:defRPr sz="3200" b="0" cap="all" spc="0" baseline="0">
                <a:solidFill>
                  <a:schemeClr val="bg1"/>
                </a:solidFill>
                <a:latin typeface="League Gothic" pitchFamily="2" charset="77"/>
              </a:defRPr>
            </a:lvl1pPr>
          </a:lstStyle>
          <a:p>
            <a:pPr lvl="0"/>
            <a:r>
              <a:rPr lang="en-GB" dirty="0"/>
              <a:t>SLIDE TITLE – LEAGUE GOTHIC 32PT</a:t>
            </a:r>
          </a:p>
        </p:txBody>
      </p:sp>
      <p:sp>
        <p:nvSpPr>
          <p:cNvPr id="7" name="Text Placeholder 13">
            <a:extLst>
              <a:ext uri="{FF2B5EF4-FFF2-40B4-BE49-F238E27FC236}">
                <a16:creationId xmlns:a16="http://schemas.microsoft.com/office/drawing/2014/main" id="{D9D71498-15FF-7842-B0B2-8A52F720D45A}"/>
              </a:ext>
            </a:extLst>
          </p:cNvPr>
          <p:cNvSpPr>
            <a:spLocks noGrp="1"/>
          </p:cNvSpPr>
          <p:nvPr>
            <p:ph type="body" sz="quarter" idx="23" hasCustomPrompt="1"/>
          </p:nvPr>
        </p:nvSpPr>
        <p:spPr>
          <a:xfrm>
            <a:off x="467781" y="841643"/>
            <a:ext cx="8208439" cy="297739"/>
          </a:xfrm>
        </p:spPr>
        <p:txBody>
          <a:bodyPr lIns="0" tIns="46800" anchor="t">
            <a:noAutofit/>
          </a:bodyPr>
          <a:lstStyle>
            <a:lvl1pPr marL="0" indent="0" algn="l">
              <a:lnSpc>
                <a:spcPct val="100000"/>
              </a:lnSpc>
              <a:spcBef>
                <a:spcPts val="0"/>
              </a:spcBef>
              <a:buNone/>
              <a:defRPr sz="1000" cap="all" baseline="0">
                <a:solidFill>
                  <a:schemeClr val="bg1"/>
                </a:solidFill>
              </a:defRPr>
            </a:lvl1pPr>
          </a:lstStyle>
          <a:p>
            <a:r>
              <a:rPr lang="en-ZA" dirty="0"/>
              <a:t>DESCRIPTOR TEXT FRANKLIN GOTHIC BOOK 9PT NATIVE. LOREM IPSUM DOLOR SIT AMET, CONSECTETUR ADIPISCING ELIT</a:t>
            </a:r>
            <a:endParaRPr lang="en-GB" dirty="0"/>
          </a:p>
        </p:txBody>
      </p:sp>
    </p:spTree>
    <p:extLst>
      <p:ext uri="{BB962C8B-B14F-4D97-AF65-F5344CB8AC3E}">
        <p14:creationId xmlns:p14="http://schemas.microsoft.com/office/powerpoint/2010/main" val="13304875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3/12/2021</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60421392"/>
      </p:ext>
    </p:extLst>
  </p:cSld>
  <p:clrMap bg1="lt1" tx1="dk1" bg2="lt2" tx2="dk2" accent1="accent1" accent2="accent2" accent3="accent3" accent4="accent4" accent5="accent5" accent6="accent6" hlink="hlink" folHlink="folHlink"/>
  <p:sldLayoutIdLst>
    <p:sldLayoutId id="2147483744" r:id="rId1"/>
    <p:sldLayoutId id="2147483736" r:id="rId2"/>
    <p:sldLayoutId id="2147483750" r:id="rId3"/>
    <p:sldLayoutId id="2147483763" r:id="rId4"/>
    <p:sldLayoutId id="2147483675" r:id="rId5"/>
    <p:sldLayoutId id="2147483670"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05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58272824"/>
      </p:ext>
    </p:extLst>
  </p:cSld>
  <p:clrMap bg1="lt1" tx1="dk1" bg2="lt2" tx2="dk2" accent1="accent1" accent2="accent2" accent3="accent3" accent4="accent4" accent5="accent5" accent6="accent6" hlink="hlink" folHlink="folHlink"/>
  <p:sldLayoutIdLst>
    <p:sldLayoutId id="2147483826" r:id="rId1"/>
    <p:sldLayoutId id="2147483795"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Lst>
  <p:txStyles>
    <p:titleStyle>
      <a:lvl1pPr algn="l" defTabSz="685800" rtl="0" eaLnBrk="1" latinLnBrk="0" hangingPunct="1">
        <a:lnSpc>
          <a:spcPct val="90000"/>
        </a:lnSpc>
        <a:spcBef>
          <a:spcPct val="0"/>
        </a:spcBef>
        <a:buNone/>
        <a:defRPr sz="3300" kern="1200" baseline="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05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05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DBA7-90B0-B546-B4C7-EF6C559283D1}"/>
              </a:ext>
            </a:extLst>
          </p:cNvPr>
          <p:cNvSpPr>
            <a:spLocks noGrp="1"/>
          </p:cNvSpPr>
          <p:nvPr>
            <p:ph type="title"/>
          </p:nvPr>
        </p:nvSpPr>
        <p:spPr/>
        <p:txBody>
          <a:bodyPr/>
          <a:lstStyle/>
          <a:p>
            <a:r>
              <a:rPr lang="en-US" dirty="0" smtClean="0"/>
              <a:t>Best </a:t>
            </a:r>
            <a:r>
              <a:rPr lang="en-US" dirty="0" err="1" smtClean="0"/>
              <a:t>orm</a:t>
            </a:r>
            <a:r>
              <a:rPr lang="en-US" dirty="0" smtClean="0"/>
              <a:t> </a:t>
            </a:r>
            <a:br>
              <a:rPr lang="en-US" dirty="0" smtClean="0"/>
            </a:br>
            <a:r>
              <a:rPr lang="en-US" dirty="0" smtClean="0"/>
              <a:t>to use with </a:t>
            </a:r>
            <a:r>
              <a:rPr lang="en-US" dirty="0" err="1" smtClean="0"/>
              <a:t>.Net</a:t>
            </a:r>
            <a:r>
              <a:rPr lang="en-US" dirty="0" smtClean="0"/>
              <a:t> Core</a:t>
            </a:r>
            <a:endParaRPr lang="en-US" dirty="0"/>
          </a:p>
        </p:txBody>
      </p:sp>
      <p:sp>
        <p:nvSpPr>
          <p:cNvPr id="3" name="Text Placeholder 2">
            <a:extLst>
              <a:ext uri="{FF2B5EF4-FFF2-40B4-BE49-F238E27FC236}">
                <a16:creationId xmlns:a16="http://schemas.microsoft.com/office/drawing/2014/main" id="{5B0A5121-9458-CD47-80E2-FF3C15B54916}"/>
              </a:ext>
            </a:extLst>
          </p:cNvPr>
          <p:cNvSpPr>
            <a:spLocks noGrp="1"/>
          </p:cNvSpPr>
          <p:nvPr>
            <p:ph type="body" sz="quarter" idx="17"/>
          </p:nvPr>
        </p:nvSpPr>
        <p:spPr/>
        <p:txBody>
          <a:bodyPr/>
          <a:lstStyle/>
          <a:p>
            <a:r>
              <a:rPr lang="en-US" dirty="0" smtClean="0"/>
              <a:t>March 2021 | Iana Zahvatova</a:t>
            </a:r>
          </a:p>
        </p:txBody>
      </p:sp>
    </p:spTree>
    <p:extLst>
      <p:ext uri="{BB962C8B-B14F-4D97-AF65-F5344CB8AC3E}">
        <p14:creationId xmlns:p14="http://schemas.microsoft.com/office/powerpoint/2010/main" val="3752584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r>
              <a:rPr lang="en-US" sz="1600" b="1" dirty="0">
                <a:solidFill>
                  <a:schemeClr val="tx1">
                    <a:lumMod val="75000"/>
                    <a:lumOff val="25000"/>
                  </a:schemeClr>
                </a:solidFill>
                <a:latin typeface="League Gothic" panose="00000500000000000000" charset="0"/>
              </a:rPr>
              <a:t>Advantages</a:t>
            </a:r>
            <a:endParaRPr lang="en-US" b="1" dirty="0">
              <a:solidFill>
                <a:schemeClr val="tx1">
                  <a:lumMod val="75000"/>
                  <a:lumOff val="25000"/>
                </a:schemeClr>
              </a:solidFill>
              <a:latin typeface="League Gothic" panose="00000500000000000000" charset="0"/>
            </a:endParaRPr>
          </a:p>
          <a:p>
            <a:pPr marL="171450" indent="-171450">
              <a:buFont typeface="Arial" panose="020B0604020202020204" pitchFamily="34" charset="0"/>
              <a:buChar char="•"/>
            </a:pPr>
            <a:r>
              <a:rPr lang="en-US" dirty="0"/>
              <a:t>Dapper make it easy to correctly parameterize queries</a:t>
            </a:r>
          </a:p>
          <a:p>
            <a:pPr marL="171450" indent="-171450">
              <a:buFont typeface="Arial" panose="020B0604020202020204" pitchFamily="34" charset="0"/>
              <a:buChar char="•"/>
            </a:pPr>
            <a:r>
              <a:rPr lang="en-US" dirty="0"/>
              <a:t>It can easily execute queries (scalar, multi-rows, multi-grids, and no-results)</a:t>
            </a:r>
          </a:p>
          <a:p>
            <a:pPr marL="171450" indent="-171450">
              <a:buFont typeface="Arial" panose="020B0604020202020204" pitchFamily="34" charset="0"/>
              <a:buChar char="•"/>
            </a:pPr>
            <a:r>
              <a:rPr lang="en-US" dirty="0"/>
              <a:t>Make it easy to turn results into objects</a:t>
            </a:r>
          </a:p>
          <a:p>
            <a:pPr marL="171450" indent="-171450">
              <a:buFont typeface="Arial" panose="020B0604020202020204" pitchFamily="34" charset="0"/>
              <a:buChar char="•"/>
            </a:pPr>
            <a:r>
              <a:rPr lang="en-US" dirty="0"/>
              <a:t>It is very efficient and owns the title of King of Micro ORM in terms of performance.</a:t>
            </a:r>
          </a:p>
          <a:p>
            <a:r>
              <a:rPr lang="en-US" dirty="0"/>
              <a:t/>
            </a:r>
            <a:br>
              <a:rPr lang="en-US" dirty="0"/>
            </a:br>
            <a:endParaRPr lang="en-US" dirty="0"/>
          </a:p>
        </p:txBody>
      </p:sp>
      <p:sp>
        <p:nvSpPr>
          <p:cNvPr id="3" name="Content Placeholder 2"/>
          <p:cNvSpPr>
            <a:spLocks noGrp="1"/>
          </p:cNvSpPr>
          <p:nvPr>
            <p:ph sz="quarter" idx="24"/>
          </p:nvPr>
        </p:nvSpPr>
        <p:spPr/>
        <p:txBody>
          <a:bodyPr/>
          <a:lstStyle/>
          <a:p>
            <a:r>
              <a:rPr lang="en-US" sz="1600" b="1" dirty="0">
                <a:solidFill>
                  <a:schemeClr val="tx1">
                    <a:lumMod val="75000"/>
                    <a:lumOff val="25000"/>
                  </a:schemeClr>
                </a:solidFill>
                <a:latin typeface="League Gothic" panose="00000500000000000000" charset="0"/>
              </a:rPr>
              <a:t>Disadvantages</a:t>
            </a:r>
            <a:endParaRPr lang="en-US" b="1" dirty="0">
              <a:solidFill>
                <a:schemeClr val="tx1">
                  <a:lumMod val="75000"/>
                  <a:lumOff val="25000"/>
                </a:schemeClr>
              </a:solidFill>
              <a:latin typeface="League Gothic" panose="00000500000000000000" charset="0"/>
            </a:endParaRPr>
          </a:p>
          <a:p>
            <a:pPr marL="171450" indent="-171450">
              <a:buFont typeface="Arial" panose="020B0604020202020204" pitchFamily="34" charset="0"/>
              <a:buChar char="•"/>
            </a:pPr>
            <a:r>
              <a:rPr lang="en-US" dirty="0"/>
              <a:t>Dapper can't generate a class model for you</a:t>
            </a:r>
          </a:p>
          <a:p>
            <a:pPr marL="171450" indent="-171450">
              <a:buFont typeface="Arial" panose="020B0604020202020204" pitchFamily="34" charset="0"/>
              <a:buChar char="•"/>
            </a:pPr>
            <a:r>
              <a:rPr lang="en-US" dirty="0"/>
              <a:t>It cannot generate queries for you</a:t>
            </a:r>
          </a:p>
          <a:p>
            <a:pPr marL="171450" indent="-171450">
              <a:buFont typeface="Arial" panose="020B0604020202020204" pitchFamily="34" charset="0"/>
              <a:buChar char="•"/>
            </a:pPr>
            <a:r>
              <a:rPr lang="en-US" dirty="0"/>
              <a:t>It cannot track objects and their changes</a:t>
            </a:r>
          </a:p>
          <a:p>
            <a:pPr marL="171450" indent="-171450">
              <a:buFont typeface="Arial" panose="020B0604020202020204" pitchFamily="34" charset="0"/>
              <a:buChar char="•"/>
            </a:pPr>
            <a:r>
              <a:rPr lang="en-US" dirty="0"/>
              <a:t>The raw dapper library doesn't provide CRUD features, but the "</a:t>
            </a:r>
            <a:r>
              <a:rPr lang="en-US" dirty="0" err="1"/>
              <a:t>contrib</a:t>
            </a:r>
            <a:r>
              <a:rPr lang="en-US" dirty="0"/>
              <a:t>" additional package does provide basic CRUD.</a:t>
            </a:r>
          </a:p>
          <a:p>
            <a:endParaRPr lang="en-US" dirty="0"/>
          </a:p>
        </p:txBody>
      </p:sp>
      <p:sp>
        <p:nvSpPr>
          <p:cNvPr id="4" name="Text Placeholder 3"/>
          <p:cNvSpPr>
            <a:spLocks noGrp="1"/>
          </p:cNvSpPr>
          <p:nvPr>
            <p:ph type="body" sz="quarter" idx="18"/>
          </p:nvPr>
        </p:nvSpPr>
        <p:spPr/>
        <p:txBody>
          <a:bodyPr/>
          <a:lstStyle/>
          <a:p>
            <a:r>
              <a:rPr lang="en-US" b="1" dirty="0"/>
              <a:t>Entity Framework vs </a:t>
            </a:r>
            <a:r>
              <a:rPr lang="en-US" b="1" dirty="0" smtClean="0"/>
              <a:t>Dapper</a:t>
            </a:r>
            <a:endParaRPr lang="en-US" b="1" dirty="0"/>
          </a:p>
        </p:txBody>
      </p:sp>
      <p:sp>
        <p:nvSpPr>
          <p:cNvPr id="5" name="Text Placeholder 4"/>
          <p:cNvSpPr>
            <a:spLocks noGrp="1"/>
          </p:cNvSpPr>
          <p:nvPr>
            <p:ph type="body" sz="quarter" idx="23"/>
          </p:nvPr>
        </p:nvSpPr>
        <p:spPr/>
        <p:txBody>
          <a:bodyPr/>
          <a:lstStyle/>
          <a:p>
            <a:r>
              <a:rPr lang="en-US" dirty="0" err="1" smtClean="0"/>
              <a:t>DappeR</a:t>
            </a:r>
            <a:endParaRPr lang="en-US" dirty="0"/>
          </a:p>
        </p:txBody>
      </p:sp>
    </p:spTree>
    <p:extLst>
      <p:ext uri="{BB962C8B-B14F-4D97-AF65-F5344CB8AC3E}">
        <p14:creationId xmlns:p14="http://schemas.microsoft.com/office/powerpoint/2010/main" val="4278614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4"/>
          </p:nvPr>
        </p:nvSpPr>
        <p:spPr>
          <a:xfrm>
            <a:off x="467781" y="1216093"/>
            <a:ext cx="3744157" cy="3094220"/>
          </a:xfrm>
        </p:spPr>
        <p:txBody>
          <a:bodyPr/>
          <a:lstStyle/>
          <a:p>
            <a:r>
              <a:rPr lang="en-US" sz="1600" b="1" dirty="0">
                <a:latin typeface="League Gothic" panose="00000500000000000000" charset="0"/>
              </a:rPr>
              <a:t>Advantages</a:t>
            </a:r>
          </a:p>
          <a:p>
            <a:pPr marL="171450" indent="-171450">
              <a:buFont typeface="Arial" panose="020B0604020202020204" pitchFamily="34" charset="0"/>
              <a:buChar char="•"/>
            </a:pPr>
            <a:r>
              <a:rPr lang="en-US" dirty="0"/>
              <a:t>NHibernate has flexible and very powerful mapping </a:t>
            </a:r>
            <a:r>
              <a:rPr lang="en-US" dirty="0" smtClean="0"/>
              <a:t>capabilities.</a:t>
            </a:r>
          </a:p>
          <a:p>
            <a:pPr marL="171450" indent="-171450">
              <a:buFont typeface="Arial" panose="020B0604020202020204" pitchFamily="34" charset="0"/>
              <a:buChar char="•"/>
            </a:pPr>
            <a:r>
              <a:rPr lang="en-US" dirty="0" smtClean="0"/>
              <a:t>It </a:t>
            </a:r>
            <a:r>
              <a:rPr lang="en-US" dirty="0"/>
              <a:t>supports a second-level cache, that can be used among multiple </a:t>
            </a:r>
            <a:r>
              <a:rPr lang="en-US" dirty="0" err="1"/>
              <a:t>ISessionFactory</a:t>
            </a:r>
            <a:endParaRPr lang="en-US" dirty="0"/>
          </a:p>
          <a:p>
            <a:pPr marL="171450" indent="-171450">
              <a:buFont typeface="Arial" panose="020B0604020202020204" pitchFamily="34" charset="0"/>
              <a:buChar char="•"/>
            </a:pPr>
            <a:r>
              <a:rPr lang="en-US" dirty="0"/>
              <a:t>Very polished Unit Of Work implementation.</a:t>
            </a:r>
          </a:p>
          <a:p>
            <a:pPr marL="171450" indent="-171450">
              <a:buFont typeface="Arial" panose="020B0604020202020204" pitchFamily="34" charset="0"/>
              <a:buChar char="•"/>
            </a:pPr>
            <a:r>
              <a:rPr lang="en-US" dirty="0"/>
              <a:t>With NHibernate, you can use mostly any database you want</a:t>
            </a:r>
          </a:p>
          <a:p>
            <a:pPr marL="171450" indent="-171450">
              <a:buFont typeface="Arial" panose="020B0604020202020204" pitchFamily="34" charset="0"/>
              <a:buChar char="•"/>
            </a:pPr>
            <a:r>
              <a:rPr lang="en-US" dirty="0"/>
              <a:t>It's very mature and popular in an enterprise environment.</a:t>
            </a:r>
          </a:p>
          <a:p>
            <a:pPr marL="171450" indent="-171450">
              <a:buFont typeface="Arial" panose="020B0604020202020204" pitchFamily="34" charset="0"/>
              <a:buChar char="•"/>
            </a:pPr>
            <a:r>
              <a:rPr lang="en-US" dirty="0"/>
              <a:t>NHibernate supports different ID generation strategies, coming from the database such as;</a:t>
            </a:r>
          </a:p>
          <a:p>
            <a:pPr lvl="1"/>
            <a:r>
              <a:rPr lang="en-US" dirty="0"/>
              <a:t>Identity (for SQL Server, MySQL, and databases who support identity columns);</a:t>
            </a:r>
          </a:p>
          <a:p>
            <a:pPr lvl="1"/>
            <a:r>
              <a:rPr lang="en-US" dirty="0"/>
              <a:t>Sequence (for Oracle, PostgreSQL, and others who support sequences</a:t>
            </a:r>
            <a:r>
              <a:rPr lang="en-US" dirty="0" smtClean="0"/>
              <a:t>); etc.</a:t>
            </a:r>
            <a:endParaRPr lang="en-US" dirty="0"/>
          </a:p>
          <a:p>
            <a:r>
              <a:rPr lang="en-US" dirty="0"/>
              <a:t/>
            </a:r>
            <a:br>
              <a:rPr lang="en-US" dirty="0"/>
            </a:br>
            <a:endParaRPr lang="en-US" dirty="0"/>
          </a:p>
        </p:txBody>
      </p:sp>
      <p:sp>
        <p:nvSpPr>
          <p:cNvPr id="6" name="Text Placeholder 5"/>
          <p:cNvSpPr>
            <a:spLocks noGrp="1"/>
          </p:cNvSpPr>
          <p:nvPr>
            <p:ph type="body" sz="quarter" idx="18"/>
          </p:nvPr>
        </p:nvSpPr>
        <p:spPr/>
        <p:txBody>
          <a:bodyPr/>
          <a:lstStyle/>
          <a:p>
            <a:r>
              <a:rPr lang="en-US" dirty="0"/>
              <a:t>Entity Framework vs NHibernate</a:t>
            </a:r>
          </a:p>
        </p:txBody>
      </p:sp>
      <p:sp>
        <p:nvSpPr>
          <p:cNvPr id="7" name="Text Placeholder 6"/>
          <p:cNvSpPr>
            <a:spLocks noGrp="1"/>
          </p:cNvSpPr>
          <p:nvPr>
            <p:ph type="body" sz="quarter" idx="23"/>
          </p:nvPr>
        </p:nvSpPr>
        <p:spPr/>
        <p:txBody>
          <a:bodyPr/>
          <a:lstStyle/>
          <a:p>
            <a:r>
              <a:rPr lang="en-US" dirty="0"/>
              <a:t>NHibernate</a:t>
            </a:r>
          </a:p>
        </p:txBody>
      </p:sp>
      <p:sp>
        <p:nvSpPr>
          <p:cNvPr id="5" name="Content Placeholder 4"/>
          <p:cNvSpPr>
            <a:spLocks noGrp="1"/>
          </p:cNvSpPr>
          <p:nvPr>
            <p:ph sz="quarter" idx="4294967295"/>
          </p:nvPr>
        </p:nvSpPr>
        <p:spPr>
          <a:xfrm>
            <a:off x="5023747" y="2038169"/>
            <a:ext cx="3743325" cy="3454400"/>
          </a:xfrm>
        </p:spPr>
        <p:txBody>
          <a:bodyPr/>
          <a:lstStyle/>
          <a:p>
            <a:r>
              <a:rPr lang="en-US" sz="1600" b="1" dirty="0">
                <a:latin typeface="League Gothic" panose="00000500000000000000" charset="0"/>
              </a:rPr>
              <a:t>Disadvantages</a:t>
            </a:r>
          </a:p>
          <a:p>
            <a:pPr marL="171450" indent="-171450">
              <a:buFont typeface="Arial" panose="020B0604020202020204" pitchFamily="34" charset="0"/>
              <a:buChar char="•"/>
            </a:pPr>
            <a:r>
              <a:rPr lang="en-US" dirty="0"/>
              <a:t>Increased startup time due to metadata preparation</a:t>
            </a:r>
          </a:p>
          <a:p>
            <a:pPr marL="171450" indent="-171450">
              <a:buFont typeface="Arial" panose="020B0604020202020204" pitchFamily="34" charset="0"/>
              <a:buChar char="•"/>
            </a:pPr>
            <a:r>
              <a:rPr lang="en-US" dirty="0"/>
              <a:t>Huge learning curve without ORM background.</a:t>
            </a:r>
          </a:p>
          <a:p>
            <a:pPr marL="171450" indent="-171450">
              <a:buFont typeface="Arial" panose="020B0604020202020204" pitchFamily="34" charset="0"/>
              <a:buChar char="•"/>
            </a:pPr>
            <a:r>
              <a:rPr lang="en-US" dirty="0"/>
              <a:t>Writing XML mapping can be very tedious especially for big databases with hundreds and thousands of tables and views and stored procedures.</a:t>
            </a:r>
          </a:p>
          <a:p>
            <a:pPr marL="171450" indent="-171450">
              <a:buFont typeface="Arial" panose="020B0604020202020204" pitchFamily="34" charset="0"/>
              <a:buChar char="•"/>
            </a:pPr>
            <a:r>
              <a:rPr lang="en-US" dirty="0"/>
              <a:t>NHibernate falls badly behind with regard to documentation because its process is outdated and resources for learning are scattered all over the Internet.</a:t>
            </a:r>
          </a:p>
          <a:p>
            <a:endParaRPr lang="en-US" dirty="0"/>
          </a:p>
        </p:txBody>
      </p:sp>
    </p:spTree>
    <p:extLst>
      <p:ext uri="{BB962C8B-B14F-4D97-AF65-F5344CB8AC3E}">
        <p14:creationId xmlns:p14="http://schemas.microsoft.com/office/powerpoint/2010/main" val="2525387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a:xfrm>
            <a:off x="467781" y="1680098"/>
            <a:ext cx="3744157" cy="3094220"/>
          </a:xfrm>
        </p:spPr>
        <p:txBody>
          <a:bodyPr/>
          <a:lstStyle/>
          <a:p>
            <a:r>
              <a:rPr lang="en-US" sz="1600" b="1" dirty="0">
                <a:latin typeface="League Gothic" panose="00000500000000000000" charset="0"/>
              </a:rPr>
              <a:t>Advantages</a:t>
            </a:r>
          </a:p>
          <a:p>
            <a:pPr marL="171450" indent="-171450">
              <a:buFont typeface="Arial" panose="020B0604020202020204" pitchFamily="34" charset="0"/>
              <a:buChar char="•"/>
            </a:pPr>
            <a:r>
              <a:rPr lang="en-US" sz="1200" dirty="0" smtClean="0"/>
              <a:t>Very fast</a:t>
            </a:r>
          </a:p>
          <a:p>
            <a:pPr marL="171450" indent="-171450">
              <a:buFont typeface="Arial" panose="020B0604020202020204" pitchFamily="34" charset="0"/>
              <a:buChar char="•"/>
            </a:pPr>
            <a:r>
              <a:rPr lang="en-US" sz="1200" dirty="0" smtClean="0"/>
              <a:t>Understandable </a:t>
            </a:r>
            <a:r>
              <a:rPr lang="en-US" sz="1200" dirty="0"/>
              <a:t>and easy to </a:t>
            </a:r>
            <a:r>
              <a:rPr lang="en-US" sz="1200" dirty="0" smtClean="0"/>
              <a:t>learn</a:t>
            </a:r>
          </a:p>
          <a:p>
            <a:pPr marL="171450" indent="-171450">
              <a:buFont typeface="Arial" panose="020B0604020202020204" pitchFamily="34" charset="0"/>
              <a:buChar char="•"/>
            </a:pPr>
            <a:r>
              <a:rPr lang="en-US" sz="1200" dirty="0" smtClean="0"/>
              <a:t>Predictable</a:t>
            </a:r>
          </a:p>
          <a:p>
            <a:pPr marL="171450" indent="-171450">
              <a:buFont typeface="Arial" panose="020B0604020202020204" pitchFamily="34" charset="0"/>
              <a:buChar char="•"/>
            </a:pPr>
            <a:r>
              <a:rPr lang="en-US" sz="1200" dirty="0" smtClean="0"/>
              <a:t>No redundant features</a:t>
            </a:r>
          </a:p>
          <a:p>
            <a:pPr marL="171450" indent="-171450">
              <a:buFont typeface="Arial" panose="020B0604020202020204" pitchFamily="34" charset="0"/>
              <a:buChar char="•"/>
            </a:pPr>
            <a:r>
              <a:rPr lang="en-US" sz="1200" dirty="0" smtClean="0"/>
              <a:t>LINQ</a:t>
            </a:r>
            <a:endParaRPr lang="en-US" sz="1200" dirty="0"/>
          </a:p>
        </p:txBody>
      </p:sp>
      <p:sp>
        <p:nvSpPr>
          <p:cNvPr id="3" name="Content Placeholder 2"/>
          <p:cNvSpPr>
            <a:spLocks noGrp="1"/>
          </p:cNvSpPr>
          <p:nvPr>
            <p:ph sz="quarter" idx="24"/>
          </p:nvPr>
        </p:nvSpPr>
        <p:spPr/>
        <p:txBody>
          <a:bodyPr/>
          <a:lstStyle/>
          <a:p>
            <a:r>
              <a:rPr lang="en-US" sz="1600" b="1" dirty="0">
                <a:latin typeface="League Gothic" panose="00000500000000000000" charset="0"/>
              </a:rPr>
              <a:t>Disadvantages</a:t>
            </a:r>
          </a:p>
          <a:p>
            <a:pPr marL="171450" indent="-171450">
              <a:buFont typeface="Arial" panose="020B0604020202020204" pitchFamily="34" charset="0"/>
              <a:buChar char="•"/>
            </a:pPr>
            <a:r>
              <a:rPr lang="en-US" sz="1200" dirty="0" smtClean="0"/>
              <a:t>No lazy and eager loading</a:t>
            </a:r>
          </a:p>
          <a:p>
            <a:pPr marL="171450" indent="-171450">
              <a:buFont typeface="Arial" panose="020B0604020202020204" pitchFamily="34" charset="0"/>
              <a:buChar char="•"/>
            </a:pPr>
            <a:r>
              <a:rPr lang="en-US" sz="1200" dirty="0" smtClean="0"/>
              <a:t>No change-tracking</a:t>
            </a:r>
          </a:p>
          <a:p>
            <a:pPr marL="171450" indent="-171450">
              <a:buFont typeface="Arial" panose="020B0604020202020204" pitchFamily="34" charset="0"/>
              <a:buChar char="•"/>
            </a:pPr>
            <a:r>
              <a:rPr lang="en-US" sz="1200" dirty="0" smtClean="0"/>
              <a:t>No migrations</a:t>
            </a:r>
          </a:p>
          <a:p>
            <a:pPr marL="171450" indent="-171450">
              <a:buFont typeface="Arial" panose="020B0604020202020204" pitchFamily="34" charset="0"/>
              <a:buChar char="•"/>
            </a:pPr>
            <a:r>
              <a:rPr lang="en-US" sz="1200" dirty="0" smtClean="0"/>
              <a:t>No transactions</a:t>
            </a:r>
            <a:endParaRPr lang="en-US" sz="1200" dirty="0"/>
          </a:p>
        </p:txBody>
      </p:sp>
      <p:sp>
        <p:nvSpPr>
          <p:cNvPr id="4" name="Text Placeholder 3"/>
          <p:cNvSpPr>
            <a:spLocks noGrp="1"/>
          </p:cNvSpPr>
          <p:nvPr>
            <p:ph type="body" sz="quarter" idx="18"/>
          </p:nvPr>
        </p:nvSpPr>
        <p:spPr/>
        <p:txBody>
          <a:bodyPr/>
          <a:lstStyle/>
          <a:p>
            <a:r>
              <a:rPr lang="en-US" b="1" dirty="0"/>
              <a:t>Entity Framework vs </a:t>
            </a:r>
            <a:r>
              <a:rPr lang="en-US" b="1" dirty="0" smtClean="0"/>
              <a:t>LINQ2db</a:t>
            </a:r>
            <a:endParaRPr lang="en-US" b="1" dirty="0"/>
          </a:p>
          <a:p>
            <a:endParaRPr lang="en-US" dirty="0"/>
          </a:p>
        </p:txBody>
      </p:sp>
      <p:sp>
        <p:nvSpPr>
          <p:cNvPr id="5" name="Text Placeholder 4"/>
          <p:cNvSpPr>
            <a:spLocks noGrp="1"/>
          </p:cNvSpPr>
          <p:nvPr>
            <p:ph type="body" sz="quarter" idx="23"/>
          </p:nvPr>
        </p:nvSpPr>
        <p:spPr/>
        <p:txBody>
          <a:bodyPr/>
          <a:lstStyle/>
          <a:p>
            <a:r>
              <a:rPr lang="en-US" dirty="0" smtClean="0"/>
              <a:t>Linq2DB</a:t>
            </a:r>
            <a:endParaRPr lang="en-US" dirty="0"/>
          </a:p>
        </p:txBody>
      </p:sp>
      <p:pic>
        <p:nvPicPr>
          <p:cNvPr id="3077" name="Picture 5" descr="«краткость сестра таланта» — 3 самых коротких рассказа а. п. чехов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6010" y="4190230"/>
            <a:ext cx="2084395" cy="13876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96010" y="5084201"/>
            <a:ext cx="1648403" cy="461665"/>
          </a:xfrm>
          <a:prstGeom prst="rect">
            <a:avLst/>
          </a:prstGeom>
          <a:noFill/>
        </p:spPr>
        <p:txBody>
          <a:bodyPr wrap="square" rtlCol="0">
            <a:spAutoFit/>
          </a:bodyPr>
          <a:lstStyle/>
          <a:p>
            <a:r>
              <a:rPr lang="ru-MD" sz="1200" dirty="0" smtClean="0">
                <a:solidFill>
                  <a:schemeClr val="bg1"/>
                </a:solidFill>
              </a:rPr>
              <a:t>Краткость – </a:t>
            </a:r>
          </a:p>
          <a:p>
            <a:r>
              <a:rPr lang="ru-MD" sz="1200" dirty="0" smtClean="0">
                <a:solidFill>
                  <a:schemeClr val="bg1"/>
                </a:solidFill>
              </a:rPr>
              <a:t>сест</a:t>
            </a:r>
            <a:r>
              <a:rPr lang="ru-MD" sz="1200" dirty="0">
                <a:solidFill>
                  <a:schemeClr val="bg1"/>
                </a:solidFill>
              </a:rPr>
              <a:t>р</a:t>
            </a:r>
            <a:r>
              <a:rPr lang="ru-MD" sz="1200" dirty="0" smtClean="0">
                <a:solidFill>
                  <a:schemeClr val="bg1"/>
                </a:solidFill>
              </a:rPr>
              <a:t>а таланта.</a:t>
            </a:r>
            <a:endParaRPr lang="en-US" sz="1200" dirty="0">
              <a:solidFill>
                <a:schemeClr val="bg1"/>
              </a:solidFill>
            </a:endParaRPr>
          </a:p>
        </p:txBody>
      </p:sp>
    </p:spTree>
    <p:extLst>
      <p:ext uri="{BB962C8B-B14F-4D97-AF65-F5344CB8AC3E}">
        <p14:creationId xmlns:p14="http://schemas.microsoft.com/office/powerpoint/2010/main" val="4079630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smtClean="0"/>
              <a:t>Performance comparison</a:t>
            </a:r>
            <a:endParaRPr lang="en-US" dirty="0"/>
          </a:p>
        </p:txBody>
      </p:sp>
      <p:sp>
        <p:nvSpPr>
          <p:cNvPr id="3" name="Text Placeholder 2"/>
          <p:cNvSpPr>
            <a:spLocks noGrp="1"/>
          </p:cNvSpPr>
          <p:nvPr>
            <p:ph type="body" sz="quarter" idx="23"/>
          </p:nvPr>
        </p:nvSpPr>
        <p:spPr/>
        <p:txBody>
          <a:bodyPr/>
          <a:lstStyle/>
          <a:p>
            <a:endParaRPr lang="en-US"/>
          </a:p>
        </p:txBody>
      </p:sp>
      <p:sp>
        <p:nvSpPr>
          <p:cNvPr id="4" name="Content Placeholder 3"/>
          <p:cNvSpPr>
            <a:spLocks noGrp="1"/>
          </p:cNvSpPr>
          <p:nvPr>
            <p:ph sz="quarter" idx="19"/>
          </p:nvPr>
        </p:nvSpPr>
        <p:spPr/>
        <p:txBody>
          <a:bodyPr>
            <a:normAutofit/>
          </a:bodyPr>
          <a:lstStyle/>
          <a:p>
            <a:pPr marL="228600" indent="-228600">
              <a:buFont typeface="+mj-lt"/>
              <a:buAutoNum type="arabicPeriod"/>
            </a:pPr>
            <a:r>
              <a:rPr lang="en-US" sz="1200" dirty="0" smtClean="0"/>
              <a:t>Add Range 1000 records</a:t>
            </a:r>
          </a:p>
          <a:p>
            <a:pPr marL="228600" indent="-228600">
              <a:buFont typeface="+mj-lt"/>
              <a:buAutoNum type="arabicPeriod"/>
            </a:pPr>
            <a:r>
              <a:rPr lang="en-US" sz="1200" dirty="0" smtClean="0"/>
              <a:t>Update Range 1000 records</a:t>
            </a:r>
          </a:p>
          <a:p>
            <a:pPr marL="228600" indent="-228600">
              <a:buFont typeface="+mj-lt"/>
              <a:buAutoNum type="arabicPeriod"/>
            </a:pPr>
            <a:r>
              <a:rPr lang="en-US" sz="1200" dirty="0" smtClean="0"/>
              <a:t>Delete Range 1000 records</a:t>
            </a:r>
          </a:p>
          <a:p>
            <a:pPr marL="228600" indent="-228600">
              <a:buFont typeface="+mj-lt"/>
              <a:buAutoNum type="arabicPeriod"/>
            </a:pPr>
            <a:r>
              <a:rPr lang="en-US" sz="1200" dirty="0" smtClean="0"/>
              <a:t>Filter by one bool field 500 records from 1000</a:t>
            </a:r>
            <a:endParaRPr lang="en-US" sz="1200" dirty="0"/>
          </a:p>
        </p:txBody>
      </p:sp>
      <p:pic>
        <p:nvPicPr>
          <p:cNvPr id="5" name="Picture 4"/>
          <p:cNvPicPr>
            <a:picLocks noChangeAspect="1"/>
          </p:cNvPicPr>
          <p:nvPr/>
        </p:nvPicPr>
        <p:blipFill>
          <a:blip r:embed="rId2"/>
          <a:stretch>
            <a:fillRect/>
          </a:stretch>
        </p:blipFill>
        <p:spPr>
          <a:xfrm>
            <a:off x="4989063" y="2795660"/>
            <a:ext cx="3200400" cy="1743075"/>
          </a:xfrm>
          <a:prstGeom prst="rect">
            <a:avLst/>
          </a:prstGeom>
        </p:spPr>
      </p:pic>
    </p:spTree>
    <p:extLst>
      <p:ext uri="{BB962C8B-B14F-4D97-AF65-F5344CB8AC3E}">
        <p14:creationId xmlns:p14="http://schemas.microsoft.com/office/powerpoint/2010/main" val="3185895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a:t>Add Range 1000 records</a:t>
            </a:r>
          </a:p>
          <a:p>
            <a:endParaRPr lang="en-US" dirty="0"/>
          </a:p>
        </p:txBody>
      </p:sp>
      <p:sp>
        <p:nvSpPr>
          <p:cNvPr id="3" name="Text Placeholder 2"/>
          <p:cNvSpPr>
            <a:spLocks noGrp="1"/>
          </p:cNvSpPr>
          <p:nvPr>
            <p:ph type="body" sz="quarter" idx="23"/>
          </p:nvPr>
        </p:nvSpPr>
        <p:spPr/>
        <p:txBody>
          <a:bodyPr/>
          <a:lstStyle/>
          <a:p>
            <a:r>
              <a:rPr lang="en-US" dirty="0" smtClean="0"/>
              <a:t>Linq2DB x EF</a:t>
            </a:r>
          </a:p>
        </p:txBody>
      </p:sp>
      <p:graphicFrame>
        <p:nvGraphicFramePr>
          <p:cNvPr id="7" name="Content Placeholder 6"/>
          <p:cNvGraphicFramePr>
            <a:graphicFrameLocks noGrp="1"/>
          </p:cNvGraphicFramePr>
          <p:nvPr>
            <p:ph sz="quarter" idx="19"/>
            <p:extLst>
              <p:ext uri="{D42A27DB-BD31-4B8C-83A1-F6EECF244321}">
                <p14:modId xmlns:p14="http://schemas.microsoft.com/office/powerpoint/2010/main" val="3244827849"/>
              </p:ext>
            </p:extLst>
          </p:nvPr>
        </p:nvGraphicFramePr>
        <p:xfrm>
          <a:off x="461963" y="1679575"/>
          <a:ext cx="8208962" cy="30940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0444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smtClean="0"/>
              <a:t>Update Range </a:t>
            </a:r>
            <a:r>
              <a:rPr lang="en-US" dirty="0"/>
              <a:t>1000 records</a:t>
            </a:r>
          </a:p>
          <a:p>
            <a:endParaRPr lang="en-US" dirty="0"/>
          </a:p>
        </p:txBody>
      </p:sp>
      <p:sp>
        <p:nvSpPr>
          <p:cNvPr id="3" name="Text Placeholder 2"/>
          <p:cNvSpPr>
            <a:spLocks noGrp="1"/>
          </p:cNvSpPr>
          <p:nvPr>
            <p:ph type="body" sz="quarter" idx="23"/>
          </p:nvPr>
        </p:nvSpPr>
        <p:spPr/>
        <p:txBody>
          <a:bodyPr/>
          <a:lstStyle/>
          <a:p>
            <a:r>
              <a:rPr lang="en-US" dirty="0" err="1" smtClean="0"/>
              <a:t>Nhibernate</a:t>
            </a:r>
            <a:r>
              <a:rPr lang="en-US" dirty="0" smtClean="0"/>
              <a:t> x dapper</a:t>
            </a:r>
          </a:p>
        </p:txBody>
      </p:sp>
      <p:graphicFrame>
        <p:nvGraphicFramePr>
          <p:cNvPr id="7" name="Content Placeholder 6"/>
          <p:cNvGraphicFramePr>
            <a:graphicFrameLocks noGrp="1"/>
          </p:cNvGraphicFramePr>
          <p:nvPr>
            <p:ph sz="quarter" idx="19"/>
            <p:extLst>
              <p:ext uri="{D42A27DB-BD31-4B8C-83A1-F6EECF244321}">
                <p14:modId xmlns:p14="http://schemas.microsoft.com/office/powerpoint/2010/main" val="1375636201"/>
              </p:ext>
            </p:extLst>
          </p:nvPr>
        </p:nvGraphicFramePr>
        <p:xfrm>
          <a:off x="461963" y="1679575"/>
          <a:ext cx="8208962" cy="30940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66629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err="1" smtClean="0"/>
              <a:t>DElete</a:t>
            </a:r>
            <a:r>
              <a:rPr lang="en-US" dirty="0" smtClean="0"/>
              <a:t> Range </a:t>
            </a:r>
            <a:r>
              <a:rPr lang="en-US" dirty="0"/>
              <a:t>1000 records</a:t>
            </a:r>
          </a:p>
          <a:p>
            <a:endParaRPr lang="en-US" dirty="0"/>
          </a:p>
        </p:txBody>
      </p:sp>
      <p:sp>
        <p:nvSpPr>
          <p:cNvPr id="3" name="Text Placeholder 2"/>
          <p:cNvSpPr>
            <a:spLocks noGrp="1"/>
          </p:cNvSpPr>
          <p:nvPr>
            <p:ph type="body" sz="quarter" idx="23"/>
          </p:nvPr>
        </p:nvSpPr>
        <p:spPr/>
        <p:txBody>
          <a:bodyPr/>
          <a:lstStyle/>
          <a:p>
            <a:r>
              <a:rPr lang="en-US" dirty="0" smtClean="0"/>
              <a:t>EF x </a:t>
            </a:r>
            <a:r>
              <a:rPr lang="en-US" dirty="0" err="1" smtClean="0"/>
              <a:t>Nhibernate</a:t>
            </a:r>
            <a:endParaRPr lang="en-US" dirty="0" smtClean="0"/>
          </a:p>
        </p:txBody>
      </p:sp>
      <p:graphicFrame>
        <p:nvGraphicFramePr>
          <p:cNvPr id="7" name="Content Placeholder 6"/>
          <p:cNvGraphicFramePr>
            <a:graphicFrameLocks noGrp="1"/>
          </p:cNvGraphicFramePr>
          <p:nvPr>
            <p:ph sz="quarter" idx="19"/>
            <p:extLst>
              <p:ext uri="{D42A27DB-BD31-4B8C-83A1-F6EECF244321}">
                <p14:modId xmlns:p14="http://schemas.microsoft.com/office/powerpoint/2010/main" val="2383683771"/>
              </p:ext>
            </p:extLst>
          </p:nvPr>
        </p:nvGraphicFramePr>
        <p:xfrm>
          <a:off x="461963" y="1679575"/>
          <a:ext cx="8208962" cy="30940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8412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a:t>Filter by one bool field 500 records from 1000</a:t>
            </a:r>
          </a:p>
          <a:p>
            <a:endParaRPr lang="en-US" dirty="0"/>
          </a:p>
        </p:txBody>
      </p:sp>
      <p:sp>
        <p:nvSpPr>
          <p:cNvPr id="3" name="Text Placeholder 2"/>
          <p:cNvSpPr>
            <a:spLocks noGrp="1"/>
          </p:cNvSpPr>
          <p:nvPr>
            <p:ph type="body" sz="quarter" idx="23"/>
          </p:nvPr>
        </p:nvSpPr>
        <p:spPr/>
        <p:txBody>
          <a:bodyPr/>
          <a:lstStyle/>
          <a:p>
            <a:r>
              <a:rPr lang="en-US" dirty="0" smtClean="0"/>
              <a:t>Dapper x EF</a:t>
            </a:r>
            <a:endParaRPr lang="en-US" dirty="0"/>
          </a:p>
        </p:txBody>
      </p:sp>
      <p:graphicFrame>
        <p:nvGraphicFramePr>
          <p:cNvPr id="7" name="Content Placeholder 6"/>
          <p:cNvGraphicFramePr>
            <a:graphicFrameLocks noGrp="1"/>
          </p:cNvGraphicFramePr>
          <p:nvPr>
            <p:ph sz="quarter" idx="19"/>
            <p:extLst>
              <p:ext uri="{D42A27DB-BD31-4B8C-83A1-F6EECF244321}">
                <p14:modId xmlns:p14="http://schemas.microsoft.com/office/powerpoint/2010/main" val="2226491461"/>
              </p:ext>
            </p:extLst>
          </p:nvPr>
        </p:nvGraphicFramePr>
        <p:xfrm>
          <a:off x="461963" y="1679575"/>
          <a:ext cx="8208962" cy="30940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4400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normAutofit/>
          </a:bodyPr>
          <a:lstStyle/>
          <a:p>
            <a:pPr marL="228600" indent="-228600">
              <a:buFont typeface="+mj-lt"/>
              <a:buAutoNum type="arabicPeriod"/>
            </a:pPr>
            <a:r>
              <a:rPr lang="en-US" sz="2400" dirty="0" smtClean="0"/>
              <a:t> Linq2Db (8)</a:t>
            </a:r>
          </a:p>
          <a:p>
            <a:pPr marL="228600" indent="-228600">
              <a:buFont typeface="+mj-lt"/>
              <a:buAutoNum type="arabicPeriod"/>
            </a:pPr>
            <a:r>
              <a:rPr lang="en-US" sz="2400" dirty="0" smtClean="0"/>
              <a:t> Dapper and NHibernate (10)</a:t>
            </a:r>
          </a:p>
          <a:p>
            <a:pPr marL="228600" indent="-228600">
              <a:buFont typeface="+mj-lt"/>
              <a:buAutoNum type="arabicPeriod"/>
            </a:pPr>
            <a:r>
              <a:rPr lang="en-US" sz="2400" dirty="0" smtClean="0"/>
              <a:t> Entity Framework (12)</a:t>
            </a:r>
            <a:endParaRPr lang="en-US" sz="2400" dirty="0"/>
          </a:p>
        </p:txBody>
      </p:sp>
      <p:sp>
        <p:nvSpPr>
          <p:cNvPr id="3" name="Text Placeholder 2"/>
          <p:cNvSpPr>
            <a:spLocks noGrp="1"/>
          </p:cNvSpPr>
          <p:nvPr>
            <p:ph type="body" sz="quarter" idx="18"/>
          </p:nvPr>
        </p:nvSpPr>
        <p:spPr/>
        <p:txBody>
          <a:bodyPr/>
          <a:lstStyle/>
          <a:p>
            <a:r>
              <a:rPr lang="en-US" dirty="0"/>
              <a:t>Performance </a:t>
            </a:r>
            <a:r>
              <a:rPr lang="en-US" dirty="0" smtClean="0"/>
              <a:t>Winners</a:t>
            </a:r>
            <a:endParaRPr lang="en-US" dirty="0"/>
          </a:p>
        </p:txBody>
      </p:sp>
      <p:sp>
        <p:nvSpPr>
          <p:cNvPr id="4" name="Text Placeholder 3"/>
          <p:cNvSpPr>
            <a:spLocks noGrp="1"/>
          </p:cNvSpPr>
          <p:nvPr>
            <p:ph type="body" sz="quarter" idx="23"/>
          </p:nvPr>
        </p:nvSpPr>
        <p:spPr/>
        <p:txBody>
          <a:bodyPr/>
          <a:lstStyle/>
          <a:p>
            <a:endParaRPr lang="en-US"/>
          </a:p>
        </p:txBody>
      </p:sp>
      <p:pic>
        <p:nvPicPr>
          <p:cNvPr id="2060" name="Picture 12" descr="Running of the Bulls: San Fermin Festival in Spa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3884" y="3592096"/>
            <a:ext cx="1956455" cy="195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28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pPr marL="228600" lvl="0" indent="-228600">
              <a:buFont typeface="+mj-lt"/>
              <a:buAutoNum type="arabicPeriod"/>
            </a:pPr>
            <a:r>
              <a:rPr lang="en-US" sz="2400" dirty="0">
                <a:solidFill>
                  <a:srgbClr val="FFFFFF"/>
                </a:solidFill>
              </a:rPr>
              <a:t> Entity Framework</a:t>
            </a:r>
          </a:p>
          <a:p>
            <a:pPr marL="228600" lvl="0" indent="-228600">
              <a:buFont typeface="+mj-lt"/>
              <a:buAutoNum type="arabicPeriod"/>
            </a:pPr>
            <a:r>
              <a:rPr lang="en-US" sz="2400" dirty="0">
                <a:solidFill>
                  <a:srgbClr val="FFFFFF"/>
                </a:solidFill>
              </a:rPr>
              <a:t> Dapper </a:t>
            </a:r>
          </a:p>
          <a:p>
            <a:pPr marL="228600" indent="-228600">
              <a:buFont typeface="+mj-lt"/>
              <a:buAutoNum type="arabicPeriod"/>
            </a:pPr>
            <a:r>
              <a:rPr lang="en-US" sz="2400" dirty="0" smtClean="0"/>
              <a:t> Linq2Db </a:t>
            </a:r>
          </a:p>
          <a:p>
            <a:pPr marL="228600" indent="-228600">
              <a:buFont typeface="+mj-lt"/>
              <a:buAutoNum type="arabicPeriod"/>
            </a:pPr>
            <a:r>
              <a:rPr lang="en-US" sz="2400" dirty="0" smtClean="0"/>
              <a:t> NHibernate</a:t>
            </a:r>
            <a:r>
              <a:rPr lang="en-US" dirty="0" smtClean="0">
                <a:solidFill>
                  <a:srgbClr val="FFFFFF"/>
                </a:solidFill>
              </a:rPr>
              <a:t> </a:t>
            </a:r>
            <a:endParaRPr lang="en-US" dirty="0">
              <a:solidFill>
                <a:srgbClr val="FFFFFF"/>
              </a:solidFill>
            </a:endParaRPr>
          </a:p>
          <a:p>
            <a:pPr marL="228600" indent="-228600">
              <a:buFont typeface="+mj-lt"/>
              <a:buAutoNum type="arabicPeriod"/>
            </a:pPr>
            <a:endParaRPr lang="en-US" dirty="0"/>
          </a:p>
        </p:txBody>
      </p:sp>
      <p:sp>
        <p:nvSpPr>
          <p:cNvPr id="3" name="Text Placeholder 2"/>
          <p:cNvSpPr>
            <a:spLocks noGrp="1"/>
          </p:cNvSpPr>
          <p:nvPr>
            <p:ph type="body" sz="quarter" idx="18"/>
          </p:nvPr>
        </p:nvSpPr>
        <p:spPr/>
        <p:txBody>
          <a:bodyPr/>
          <a:lstStyle/>
          <a:p>
            <a:r>
              <a:rPr lang="en-US" dirty="0" smtClean="0"/>
              <a:t>Documentation and simplicity</a:t>
            </a:r>
            <a:endParaRPr lang="en-US" dirty="0"/>
          </a:p>
        </p:txBody>
      </p:sp>
      <p:sp>
        <p:nvSpPr>
          <p:cNvPr id="4" name="Text Placeholder 3"/>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69107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8"/>
          </p:nvPr>
        </p:nvSpPr>
        <p:spPr/>
        <p:txBody>
          <a:bodyPr/>
          <a:lstStyle/>
          <a:p>
            <a:r>
              <a:rPr lang="en-US" dirty="0" smtClean="0"/>
              <a:t>ORM or micro </a:t>
            </a:r>
            <a:r>
              <a:rPr lang="en-US" dirty="0" err="1" smtClean="0"/>
              <a:t>orm</a:t>
            </a:r>
            <a:r>
              <a:rPr lang="en-US" dirty="0" smtClean="0"/>
              <a:t> … or ado.net???</a:t>
            </a:r>
            <a:endParaRPr lang="en-US" dirty="0"/>
          </a:p>
        </p:txBody>
      </p:sp>
      <p:pic>
        <p:nvPicPr>
          <p:cNvPr id="5" name="Picture 4"/>
          <p:cNvPicPr>
            <a:picLocks noChangeAspect="1"/>
          </p:cNvPicPr>
          <p:nvPr/>
        </p:nvPicPr>
        <p:blipFill>
          <a:blip r:embed="rId2"/>
          <a:stretch>
            <a:fillRect/>
          </a:stretch>
        </p:blipFill>
        <p:spPr>
          <a:xfrm>
            <a:off x="1537377" y="1708901"/>
            <a:ext cx="6069245" cy="3036613"/>
          </a:xfrm>
          <a:prstGeom prst="rect">
            <a:avLst/>
          </a:prstGeom>
        </p:spPr>
      </p:pic>
      <p:pic>
        <p:nvPicPr>
          <p:cNvPr id="16" name="Content Placeholder 15"/>
          <p:cNvPicPr>
            <a:picLocks noGrp="1" noChangeAspect="1"/>
          </p:cNvPicPr>
          <p:nvPr>
            <p:ph sz="quarter" idx="19"/>
          </p:nvPr>
        </p:nvPicPr>
        <p:blipFill>
          <a:blip r:embed="rId2"/>
          <a:stretch>
            <a:fillRect/>
          </a:stretch>
        </p:blipFill>
        <p:spPr>
          <a:xfrm>
            <a:off x="1474433" y="1679575"/>
            <a:ext cx="6184021" cy="3094038"/>
          </a:xfrm>
          <a:prstGeom prst="rect">
            <a:avLst/>
          </a:prstGeom>
        </p:spPr>
      </p:pic>
      <p:sp>
        <p:nvSpPr>
          <p:cNvPr id="2" name="TextBox 1"/>
          <p:cNvSpPr txBox="1"/>
          <p:nvPr/>
        </p:nvSpPr>
        <p:spPr>
          <a:xfrm>
            <a:off x="1485545" y="3717481"/>
            <a:ext cx="982898" cy="646331"/>
          </a:xfrm>
          <a:prstGeom prst="rect">
            <a:avLst/>
          </a:prstGeom>
          <a:noFill/>
        </p:spPr>
        <p:txBody>
          <a:bodyPr wrap="none" rtlCol="0">
            <a:spAutoFit/>
          </a:bodyPr>
          <a:lstStyle/>
          <a:p>
            <a:r>
              <a:rPr lang="en-US" sz="1200" b="1" dirty="0" smtClean="0">
                <a:solidFill>
                  <a:schemeClr val="tx2"/>
                </a:solidFill>
                <a:latin typeface="Calibri" panose="020F0502020204030204" pitchFamily="34" charset="0"/>
                <a:cs typeface="Calibri" panose="020F0502020204030204" pitchFamily="34" charset="0"/>
              </a:rPr>
              <a:t>Migrations</a:t>
            </a:r>
          </a:p>
          <a:p>
            <a:r>
              <a:rPr lang="en-US" sz="1200" b="1" dirty="0" smtClean="0">
                <a:solidFill>
                  <a:schemeClr val="tx2"/>
                </a:solidFill>
                <a:latin typeface="Calibri" panose="020F0502020204030204" pitchFamily="34" charset="0"/>
                <a:cs typeface="Calibri" panose="020F0502020204030204" pitchFamily="34" charset="0"/>
              </a:rPr>
              <a:t>Transactions</a:t>
            </a:r>
          </a:p>
          <a:p>
            <a:r>
              <a:rPr lang="en-US" sz="1200" b="1" dirty="0" smtClean="0">
                <a:solidFill>
                  <a:schemeClr val="tx2"/>
                </a:solidFill>
                <a:latin typeface="Calibri" panose="020F0502020204030204" pitchFamily="34" charset="0"/>
                <a:cs typeface="Calibri" panose="020F0502020204030204" pitchFamily="34" charset="0"/>
              </a:rPr>
              <a:t>Caching</a:t>
            </a:r>
            <a:endParaRPr lang="en-US" sz="12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92229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pPr marL="228600" lvl="0" indent="-228600">
              <a:buFont typeface="+mj-lt"/>
              <a:buAutoNum type="arabicPeriod"/>
            </a:pPr>
            <a:r>
              <a:rPr lang="en-US" sz="2400" dirty="0">
                <a:solidFill>
                  <a:schemeClr val="tx2">
                    <a:lumMod val="75000"/>
                  </a:schemeClr>
                </a:solidFill>
              </a:rPr>
              <a:t> Entity </a:t>
            </a:r>
            <a:r>
              <a:rPr lang="en-US" sz="2400" dirty="0" smtClean="0">
                <a:solidFill>
                  <a:schemeClr val="tx2">
                    <a:lumMod val="75000"/>
                  </a:schemeClr>
                </a:solidFill>
              </a:rPr>
              <a:t>Framework (LINQ) </a:t>
            </a:r>
            <a:r>
              <a:rPr lang="en-US" sz="2400" dirty="0" smtClean="0">
                <a:solidFill>
                  <a:schemeClr val="tx2">
                    <a:lumMod val="75000"/>
                  </a:schemeClr>
                </a:solidFill>
              </a:rPr>
              <a:t>and Dapper </a:t>
            </a:r>
            <a:r>
              <a:rPr lang="en-US" sz="2400" dirty="0" smtClean="0">
                <a:solidFill>
                  <a:schemeClr val="tx2">
                    <a:lumMod val="75000"/>
                  </a:schemeClr>
                </a:solidFill>
              </a:rPr>
              <a:t>(SQL)</a:t>
            </a:r>
            <a:endParaRPr lang="en-US" sz="2400" dirty="0">
              <a:solidFill>
                <a:schemeClr val="tx2">
                  <a:lumMod val="75000"/>
                </a:schemeClr>
              </a:solidFill>
            </a:endParaRPr>
          </a:p>
          <a:p>
            <a:pPr marL="228600" lvl="0" indent="-228600">
              <a:buFont typeface="+mj-lt"/>
              <a:buAutoNum type="arabicPeriod"/>
            </a:pPr>
            <a:r>
              <a:rPr lang="en-US" sz="2400" dirty="0" smtClean="0">
                <a:solidFill>
                  <a:schemeClr val="tx2">
                    <a:lumMod val="75000"/>
                  </a:schemeClr>
                </a:solidFill>
              </a:rPr>
              <a:t> Linq2Db </a:t>
            </a:r>
            <a:r>
              <a:rPr lang="en-US" sz="2400" dirty="0" smtClean="0">
                <a:solidFill>
                  <a:schemeClr val="tx2">
                    <a:lumMod val="75000"/>
                  </a:schemeClr>
                </a:solidFill>
              </a:rPr>
              <a:t>(LINQ)</a:t>
            </a:r>
            <a:endParaRPr lang="en-US" sz="2400" dirty="0" smtClean="0">
              <a:solidFill>
                <a:schemeClr val="tx2">
                  <a:lumMod val="75000"/>
                </a:schemeClr>
              </a:solidFill>
            </a:endParaRPr>
          </a:p>
          <a:p>
            <a:pPr marL="228600" indent="-228600">
              <a:buFont typeface="+mj-lt"/>
              <a:buAutoNum type="arabicPeriod"/>
            </a:pPr>
            <a:r>
              <a:rPr lang="en-US" sz="2400" dirty="0" smtClean="0">
                <a:solidFill>
                  <a:schemeClr val="tx2">
                    <a:lumMod val="75000"/>
                  </a:schemeClr>
                </a:solidFill>
              </a:rPr>
              <a:t> </a:t>
            </a:r>
            <a:r>
              <a:rPr lang="en-US" sz="2400" dirty="0" smtClean="0">
                <a:solidFill>
                  <a:schemeClr val="tx2">
                    <a:lumMod val="75000"/>
                  </a:schemeClr>
                </a:solidFill>
              </a:rPr>
              <a:t>NHibernate (HQL)</a:t>
            </a:r>
            <a:r>
              <a:rPr lang="en-US" dirty="0" smtClean="0">
                <a:solidFill>
                  <a:schemeClr val="tx2">
                    <a:lumMod val="75000"/>
                  </a:schemeClr>
                </a:solidFill>
              </a:rPr>
              <a:t> </a:t>
            </a:r>
            <a:endParaRPr lang="en-US" dirty="0">
              <a:solidFill>
                <a:schemeClr val="tx2">
                  <a:lumMod val="75000"/>
                </a:schemeClr>
              </a:solidFill>
            </a:endParaRPr>
          </a:p>
          <a:p>
            <a:pPr marL="228600" lvl="0" indent="-228600">
              <a:buFont typeface="+mj-lt"/>
              <a:buAutoNum type="arabicPeriod"/>
            </a:pPr>
            <a:endParaRPr lang="en-US" dirty="0" smtClean="0">
              <a:solidFill>
                <a:srgbClr val="FFFFFF"/>
              </a:solidFill>
            </a:endParaRPr>
          </a:p>
          <a:p>
            <a:endParaRPr lang="en-US" dirty="0"/>
          </a:p>
        </p:txBody>
      </p:sp>
      <p:sp>
        <p:nvSpPr>
          <p:cNvPr id="3" name="Text Placeholder 2"/>
          <p:cNvSpPr>
            <a:spLocks noGrp="1"/>
          </p:cNvSpPr>
          <p:nvPr>
            <p:ph type="body" sz="quarter" idx="18"/>
          </p:nvPr>
        </p:nvSpPr>
        <p:spPr/>
        <p:txBody>
          <a:bodyPr/>
          <a:lstStyle/>
          <a:p>
            <a:r>
              <a:rPr lang="en-US" dirty="0" smtClean="0"/>
              <a:t>syntax</a:t>
            </a:r>
            <a:endParaRPr lang="en-US" dirty="0"/>
          </a:p>
        </p:txBody>
      </p:sp>
      <p:sp>
        <p:nvSpPr>
          <p:cNvPr id="4" name="Text Placeholder 3"/>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41150703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a:xfrm>
            <a:off x="467781" y="1310150"/>
            <a:ext cx="8208438" cy="3094220"/>
          </a:xfrm>
        </p:spPr>
        <p:txBody>
          <a:bodyPr anchor="ctr">
            <a:normAutofit/>
          </a:bodyPr>
          <a:lstStyle/>
          <a:p>
            <a:pPr algn="ctr"/>
            <a:r>
              <a:rPr lang="en-US" sz="2800" dirty="0" smtClean="0"/>
              <a:t>Entity Framework + Dapper</a:t>
            </a:r>
            <a:endParaRPr lang="en-US" sz="2800" dirty="0"/>
          </a:p>
        </p:txBody>
      </p:sp>
      <p:sp>
        <p:nvSpPr>
          <p:cNvPr id="3" name="Text Placeholder 2"/>
          <p:cNvSpPr>
            <a:spLocks noGrp="1"/>
          </p:cNvSpPr>
          <p:nvPr>
            <p:ph type="body" sz="quarter" idx="18"/>
          </p:nvPr>
        </p:nvSpPr>
        <p:spPr/>
        <p:txBody>
          <a:bodyPr/>
          <a:lstStyle/>
          <a:p>
            <a:r>
              <a:rPr lang="en-US" dirty="0" smtClean="0"/>
              <a:t>Conclusion</a:t>
            </a:r>
            <a:endParaRPr lang="en-US" dirty="0"/>
          </a:p>
        </p:txBody>
      </p:sp>
      <p:sp>
        <p:nvSpPr>
          <p:cNvPr id="4" name="Text Placeholder 3"/>
          <p:cNvSpPr>
            <a:spLocks noGrp="1"/>
          </p:cNvSpPr>
          <p:nvPr>
            <p:ph type="body" sz="quarter" idx="23"/>
          </p:nvPr>
        </p:nvSpPr>
        <p:spPr/>
        <p:txBody>
          <a:bodyPr/>
          <a:lstStyle/>
          <a:p>
            <a:endParaRPr lang="en-US"/>
          </a:p>
        </p:txBody>
      </p:sp>
      <p:pic>
        <p:nvPicPr>
          <p:cNvPr id="5" name="Picture 2" descr="codeopinion.com/wp-content/uploads/2017/10/Bit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717" y="3441216"/>
            <a:ext cx="1431380" cy="1431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pper Plus | Dapper Pl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861" y="3244219"/>
            <a:ext cx="1791257" cy="179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2558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235C69-37D1-AA4A-8538-32050AE9CE7F}"/>
              </a:ext>
            </a:extLst>
          </p:cNvPr>
          <p:cNvSpPr>
            <a:spLocks noGrp="1"/>
          </p:cNvSpPr>
          <p:nvPr>
            <p:ph type="body" sz="quarter" idx="18"/>
          </p:nvPr>
        </p:nvSpPr>
        <p:spPr/>
        <p:txBody>
          <a:bodyPr/>
          <a:lstStyle/>
          <a:p>
            <a:r>
              <a:rPr lang="en-US" dirty="0"/>
              <a:t>DISCLAIMER</a:t>
            </a:r>
          </a:p>
        </p:txBody>
      </p:sp>
      <p:sp>
        <p:nvSpPr>
          <p:cNvPr id="2" name="Content Placeholder 1">
            <a:extLst>
              <a:ext uri="{FF2B5EF4-FFF2-40B4-BE49-F238E27FC236}">
                <a16:creationId xmlns:a16="http://schemas.microsoft.com/office/drawing/2014/main" id="{CB06D54C-DCB3-2E4F-B9D4-38EFF116FFDD}"/>
              </a:ext>
            </a:extLst>
          </p:cNvPr>
          <p:cNvSpPr>
            <a:spLocks noGrp="1"/>
          </p:cNvSpPr>
          <p:nvPr>
            <p:ph sz="quarter" idx="19"/>
          </p:nvPr>
        </p:nvSpPr>
        <p:spPr/>
        <p:txBody>
          <a:bodyPr>
            <a:noAutofit/>
          </a:bodyPr>
          <a:lstStyle/>
          <a:p>
            <a:pPr>
              <a:lnSpc>
                <a:spcPct val="110000"/>
              </a:lnSpc>
            </a:pPr>
            <a:r>
              <a:rPr lang="en-GB" sz="850" dirty="0">
                <a:cs typeface="Arial" panose="020B0604020202020204" pitchFamily="34" charset="0"/>
              </a:rPr>
              <a:t>This document has been prepared by </a:t>
            </a:r>
            <a:r>
              <a:rPr lang="en-GB" sz="850" dirty="0" err="1">
                <a:cs typeface="Arial" panose="020B0604020202020204" pitchFamily="34" charset="0"/>
              </a:rPr>
              <a:t>Amdaris</a:t>
            </a:r>
            <a:r>
              <a:rPr lang="en-GB" sz="850" dirty="0">
                <a:cs typeface="Arial" panose="020B0604020202020204" pitchFamily="34" charset="0"/>
              </a:rPr>
              <a:t> for the sole use of the recipient. The information contained in this documentation is proprietary and confidential to </a:t>
            </a:r>
            <a:r>
              <a:rPr lang="en-GB" sz="850" dirty="0" err="1">
                <a:cs typeface="Arial" panose="020B0604020202020204" pitchFamily="34" charset="0"/>
              </a:rPr>
              <a:t>Amdaris</a:t>
            </a:r>
            <a:r>
              <a:rPr lang="en-GB" sz="850" dirty="0">
                <a:cs typeface="Arial" panose="020B0604020202020204" pitchFamily="34" charset="0"/>
              </a:rPr>
              <a:t> and should be kept confidential and not disclosed by the recipient to any other person unless such person has a need to know such information in order to evaluate the contents of this document.</a:t>
            </a:r>
          </a:p>
          <a:p>
            <a:pPr>
              <a:lnSpc>
                <a:spcPct val="110000"/>
              </a:lnSpc>
            </a:pPr>
            <a:r>
              <a:rPr lang="en-GB" sz="850" dirty="0" err="1">
                <a:cs typeface="Arial" panose="020B0604020202020204" pitchFamily="34" charset="0"/>
              </a:rPr>
              <a:t>Amdaris</a:t>
            </a:r>
            <a:r>
              <a:rPr lang="en-GB" sz="850" dirty="0">
                <a:cs typeface="Arial" panose="020B0604020202020204" pitchFamily="34" charset="0"/>
              </a:rPr>
              <a:t> has prepared this document in good faith based on the information made available by the recipient to </a:t>
            </a:r>
            <a:r>
              <a:rPr lang="en-GB" sz="850" dirty="0" err="1">
                <a:cs typeface="Arial" panose="020B0604020202020204" pitchFamily="34" charset="0"/>
              </a:rPr>
              <a:t>Amdaris</a:t>
            </a:r>
            <a:r>
              <a:rPr lang="en-GB" sz="850" dirty="0">
                <a:cs typeface="Arial" panose="020B0604020202020204" pitchFamily="34" charset="0"/>
              </a:rPr>
              <a:t>. </a:t>
            </a:r>
            <a:r>
              <a:rPr lang="en-GB" sz="850" dirty="0" err="1">
                <a:cs typeface="Arial" panose="020B0604020202020204" pitchFamily="34" charset="0"/>
              </a:rPr>
              <a:t>Amdaris</a:t>
            </a:r>
            <a:r>
              <a:rPr lang="en-GB" sz="850" dirty="0">
                <a:cs typeface="Arial" panose="020B0604020202020204" pitchFamily="34" charset="0"/>
              </a:rPr>
              <a:t> reserves the right to make amendments and to correct any errors that are identified. This document is provided to the recipient subject to contract. Nothing in this document or in any related correspondence, discussions or other  materials shall be construed as the basis of any contract or a representation which may be relied upon by the recipient unless agreed by </a:t>
            </a:r>
            <a:r>
              <a:rPr lang="en-GB" sz="850" dirty="0" err="1">
                <a:cs typeface="Arial" panose="020B0604020202020204" pitchFamily="34" charset="0"/>
              </a:rPr>
              <a:t>Amdaris</a:t>
            </a:r>
            <a:r>
              <a:rPr lang="en-GB" sz="850" dirty="0">
                <a:cs typeface="Arial" panose="020B0604020202020204" pitchFamily="34" charset="0"/>
              </a:rPr>
              <a:t> in the context of a legally  binding agreement. No warranty, assurance or undertaking (express or implied) is or will be made, and no responsibility or liability is or will be accepted by </a:t>
            </a:r>
            <a:r>
              <a:rPr lang="en-GB" sz="850" dirty="0" err="1">
                <a:cs typeface="Arial" panose="020B0604020202020204" pitchFamily="34" charset="0"/>
              </a:rPr>
              <a:t>Amdaris</a:t>
            </a:r>
            <a:r>
              <a:rPr lang="en-GB" sz="850" dirty="0">
                <a:cs typeface="Arial" panose="020B0604020202020204" pitchFamily="34" charset="0"/>
              </a:rPr>
              <a:t> or any persons employed or engaged by </a:t>
            </a:r>
            <a:r>
              <a:rPr lang="en-GB" sz="850" dirty="0" err="1">
                <a:cs typeface="Arial" panose="020B0604020202020204" pitchFamily="34" charset="0"/>
              </a:rPr>
              <a:t>Amdaris</a:t>
            </a:r>
            <a:r>
              <a:rPr lang="en-GB" sz="850" dirty="0">
                <a:cs typeface="Arial" panose="020B0604020202020204" pitchFamily="34" charset="0"/>
              </a:rPr>
              <a:t> in relation to the adequacy, accuracy, completeness or reasonableness of the contents of this document, or of any other information (whether written or oral), notice or document supplied or otherwise made available to the receipt and, to the maximum extent permitted by applicable law, all and any such responsibility and liability is expressly disclaimed.</a:t>
            </a:r>
          </a:p>
          <a:p>
            <a:pPr>
              <a:lnSpc>
                <a:spcPct val="110000"/>
              </a:lnSpc>
            </a:pPr>
            <a:r>
              <a:rPr lang="en-GB" sz="850" dirty="0">
                <a:cs typeface="Arial" panose="020B0604020202020204" pitchFamily="34" charset="0"/>
              </a:rPr>
              <a:t>The following notice applies to this document and should be reproduced by the recipient on any copies which have been made in accordance with this notice.</a:t>
            </a:r>
          </a:p>
        </p:txBody>
      </p:sp>
    </p:spTree>
    <p:extLst>
      <p:ext uri="{BB962C8B-B14F-4D97-AF65-F5344CB8AC3E}">
        <p14:creationId xmlns:p14="http://schemas.microsoft.com/office/powerpoint/2010/main" val="2557238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dirty="0" smtClean="0"/>
              <a:t>How to </a:t>
            </a:r>
            <a:r>
              <a:rPr lang="en-US" dirty="0" smtClean="0"/>
              <a:t>choose the </a:t>
            </a:r>
            <a:r>
              <a:rPr lang="en-US" dirty="0" err="1" smtClean="0"/>
              <a:t>orm</a:t>
            </a:r>
            <a:r>
              <a:rPr lang="en-US" dirty="0" smtClean="0"/>
              <a:t>?</a:t>
            </a:r>
            <a:endParaRPr lang="en-US" dirty="0"/>
          </a:p>
        </p:txBody>
      </p:sp>
      <p:pic>
        <p:nvPicPr>
          <p:cNvPr id="1026" name="Picture 2" descr="Illustration of the problem of choice by Alex Martynov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24" y="1139382"/>
            <a:ext cx="5285103" cy="396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731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normAutofit fontScale="92500" lnSpcReduction="20000"/>
          </a:bodyPr>
          <a:lstStyle/>
          <a:p>
            <a:pPr marL="457200" indent="-457200">
              <a:buFont typeface="+mj-lt"/>
              <a:buAutoNum type="arabicPeriod"/>
            </a:pPr>
            <a:r>
              <a:rPr lang="en-US" sz="2400" dirty="0" smtClean="0">
                <a:solidFill>
                  <a:srgbClr val="FF0000"/>
                </a:solidFill>
              </a:rPr>
              <a:t>Entity Framework Core</a:t>
            </a:r>
            <a:r>
              <a:rPr lang="en-US" sz="2400" dirty="0" smtClean="0"/>
              <a:t>  (</a:t>
            </a:r>
            <a:r>
              <a:rPr lang="en-US" sz="2400" dirty="0"/>
              <a:t>192 423 785 total </a:t>
            </a:r>
            <a:r>
              <a:rPr lang="en-US" sz="2400" dirty="0" smtClean="0"/>
              <a:t>downloads)</a:t>
            </a:r>
          </a:p>
          <a:p>
            <a:pPr marL="457200" indent="-457200">
              <a:buFont typeface="+mj-lt"/>
              <a:buAutoNum type="arabicPeriod"/>
            </a:pPr>
            <a:r>
              <a:rPr lang="en-US" sz="2400" dirty="0" smtClean="0">
                <a:solidFill>
                  <a:srgbClr val="FF0000"/>
                </a:solidFill>
              </a:rPr>
              <a:t>Dapper</a:t>
            </a:r>
            <a:r>
              <a:rPr lang="en-US" sz="2400" dirty="0" smtClean="0"/>
              <a:t> (</a:t>
            </a:r>
            <a:r>
              <a:rPr lang="en-US" sz="2400" dirty="0"/>
              <a:t>73 090 138 total </a:t>
            </a:r>
            <a:r>
              <a:rPr lang="en-US" sz="2400" dirty="0" smtClean="0"/>
              <a:t>downloads)</a:t>
            </a:r>
          </a:p>
          <a:p>
            <a:pPr marL="971550" lvl="1" indent="-457200">
              <a:buFont typeface="+mj-lt"/>
              <a:buAutoNum type="alphaLcPeriod"/>
            </a:pPr>
            <a:r>
              <a:rPr lang="en-US" sz="2400" dirty="0" err="1" smtClean="0">
                <a:solidFill>
                  <a:srgbClr val="FF0000"/>
                </a:solidFill>
              </a:rPr>
              <a:t>Dapper.Contrib</a:t>
            </a:r>
            <a:r>
              <a:rPr lang="en-US" sz="2400" dirty="0">
                <a:solidFill>
                  <a:srgbClr val="FF0000"/>
                </a:solidFill>
              </a:rPr>
              <a:t> </a:t>
            </a:r>
            <a:r>
              <a:rPr lang="en-US" sz="2400" dirty="0"/>
              <a:t>(6 084 894 total downloads)</a:t>
            </a:r>
            <a:endParaRPr lang="en-US" sz="2400" dirty="0" smtClean="0"/>
          </a:p>
          <a:p>
            <a:pPr marL="457200" indent="-457200">
              <a:buFont typeface="+mj-lt"/>
              <a:buAutoNum type="arabicPeriod"/>
            </a:pPr>
            <a:r>
              <a:rPr lang="en-US" sz="2400" dirty="0" smtClean="0">
                <a:solidFill>
                  <a:srgbClr val="FF0000"/>
                </a:solidFill>
              </a:rPr>
              <a:t>NHibernate</a:t>
            </a:r>
            <a:r>
              <a:rPr lang="en-US" sz="2400" dirty="0" smtClean="0"/>
              <a:t> (</a:t>
            </a:r>
            <a:r>
              <a:rPr lang="en-US" sz="2400" dirty="0"/>
              <a:t>13 245 041 total </a:t>
            </a:r>
            <a:r>
              <a:rPr lang="en-US" sz="2400" dirty="0" smtClean="0"/>
              <a:t>downloads)</a:t>
            </a:r>
          </a:p>
          <a:p>
            <a:pPr marL="971550" lvl="1" indent="-457200">
              <a:buFont typeface="+mj-lt"/>
              <a:buAutoNum type="alphaLcPeriod"/>
            </a:pPr>
            <a:r>
              <a:rPr lang="en-US" sz="2400" dirty="0" err="1" smtClean="0">
                <a:solidFill>
                  <a:srgbClr val="FF0000"/>
                </a:solidFill>
              </a:rPr>
              <a:t>FluentNHibernate</a:t>
            </a:r>
            <a:r>
              <a:rPr lang="en-US" sz="2400" dirty="0"/>
              <a:t> (6 582 911 total downloads)</a:t>
            </a:r>
          </a:p>
          <a:p>
            <a:pPr marL="457200" indent="-457200">
              <a:buFont typeface="+mj-lt"/>
              <a:buAutoNum type="arabicPeriod"/>
            </a:pPr>
            <a:r>
              <a:rPr lang="en-US" sz="2400" dirty="0" smtClean="0">
                <a:solidFill>
                  <a:srgbClr val="FF0000"/>
                </a:solidFill>
              </a:rPr>
              <a:t>Linq2db</a:t>
            </a:r>
            <a:r>
              <a:rPr lang="en-US" sz="2400" dirty="0" smtClean="0"/>
              <a:t> (</a:t>
            </a:r>
            <a:r>
              <a:rPr lang="en-US" sz="2400" dirty="0"/>
              <a:t>1 741 795 total </a:t>
            </a:r>
            <a:r>
              <a:rPr lang="en-US" sz="2400" dirty="0" smtClean="0"/>
              <a:t>downloads)</a:t>
            </a:r>
          </a:p>
          <a:p>
            <a:pPr marL="228600" indent="-228600">
              <a:buFont typeface="+mj-lt"/>
              <a:buAutoNum type="arabicPeriod"/>
            </a:pPr>
            <a:endParaRPr lang="en-US" dirty="0" smtClean="0"/>
          </a:p>
          <a:p>
            <a:pPr marL="228600" indent="-228600">
              <a:buFont typeface="+mj-lt"/>
              <a:buAutoNum type="arabicPeriod"/>
            </a:pPr>
            <a:endParaRPr lang="en-US" dirty="0"/>
          </a:p>
          <a:p>
            <a:pPr algn="r"/>
            <a:r>
              <a:rPr lang="en-US" dirty="0" smtClean="0"/>
              <a:t>*</a:t>
            </a:r>
            <a:r>
              <a:rPr lang="en-US" dirty="0"/>
              <a:t>Source https://www.nuget.org</a:t>
            </a:r>
            <a:r>
              <a:rPr lang="en-US" dirty="0" smtClean="0"/>
              <a:t>/  on 2021-03-09</a:t>
            </a:r>
            <a:endParaRPr lang="en-US" dirty="0"/>
          </a:p>
        </p:txBody>
      </p:sp>
      <p:sp>
        <p:nvSpPr>
          <p:cNvPr id="3" name="Text Placeholder 2"/>
          <p:cNvSpPr>
            <a:spLocks noGrp="1"/>
          </p:cNvSpPr>
          <p:nvPr>
            <p:ph type="body" sz="quarter" idx="18"/>
          </p:nvPr>
        </p:nvSpPr>
        <p:spPr/>
        <p:txBody>
          <a:bodyPr/>
          <a:lstStyle/>
          <a:p>
            <a:r>
              <a:rPr lang="en-US" dirty="0" smtClean="0"/>
              <a:t>The most popular</a:t>
            </a:r>
            <a:endParaRPr lang="en-US" dirty="0"/>
          </a:p>
        </p:txBody>
      </p:sp>
    </p:spTree>
    <p:extLst>
      <p:ext uri="{BB962C8B-B14F-4D97-AF65-F5344CB8AC3E}">
        <p14:creationId xmlns:p14="http://schemas.microsoft.com/office/powerpoint/2010/main" val="706324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p:txBody>
          <a:bodyPr/>
          <a:lstStyle/>
          <a:p>
            <a:r>
              <a:rPr lang="en-US" b="1" dirty="0"/>
              <a:t>Entity Framework</a:t>
            </a:r>
          </a:p>
          <a:p>
            <a:endParaRPr lang="en-US" dirty="0"/>
          </a:p>
        </p:txBody>
      </p:sp>
      <p:sp>
        <p:nvSpPr>
          <p:cNvPr id="3" name="Text Placeholder 2"/>
          <p:cNvSpPr>
            <a:spLocks noGrp="1"/>
          </p:cNvSpPr>
          <p:nvPr>
            <p:ph type="body" sz="quarter" idx="23"/>
          </p:nvPr>
        </p:nvSpPr>
        <p:spPr/>
        <p:txBody>
          <a:bodyPr/>
          <a:lstStyle/>
          <a:p>
            <a:r>
              <a:rPr lang="en-US" dirty="0"/>
              <a:t>Entity Framework (EF) is an open source ORM framework for .NET applications supported by Microsoft. EF simplifies mapping between objects in your software to the tables and columns of a relational database.</a:t>
            </a:r>
          </a:p>
          <a:p>
            <a:endParaRPr lang="en-US" dirty="0"/>
          </a:p>
        </p:txBody>
      </p:sp>
      <p:sp>
        <p:nvSpPr>
          <p:cNvPr id="4" name="Content Placeholder 3"/>
          <p:cNvSpPr>
            <a:spLocks noGrp="1"/>
          </p:cNvSpPr>
          <p:nvPr>
            <p:ph sz="quarter" idx="19"/>
          </p:nvPr>
        </p:nvSpPr>
        <p:spPr/>
        <p:txBody>
          <a:bodyPr>
            <a:normAutofit fontScale="92500" lnSpcReduction="10000"/>
          </a:bodyPr>
          <a:lstStyle/>
          <a:p>
            <a:r>
              <a:rPr lang="en-US" b="1" dirty="0">
                <a:solidFill>
                  <a:schemeClr val="accent1"/>
                </a:solidFill>
              </a:rPr>
              <a:t>Easy To Maintain</a:t>
            </a:r>
          </a:p>
          <a:p>
            <a:pPr marL="171450" indent="-171450">
              <a:buFont typeface="Arial" panose="020B0604020202020204" pitchFamily="34" charset="0"/>
              <a:buChar char="•"/>
            </a:pPr>
            <a:r>
              <a:rPr lang="en-US" dirty="0"/>
              <a:t>You can write code against the Entity Framework, and the system will automatically produce objects for you as well as track changes on those objects and simplify the process of updating the database.</a:t>
            </a:r>
          </a:p>
          <a:p>
            <a:pPr marL="171450" indent="-171450">
              <a:buFont typeface="Arial" panose="020B0604020202020204" pitchFamily="34" charset="0"/>
              <a:buChar char="•"/>
            </a:pPr>
            <a:r>
              <a:rPr lang="en-US" dirty="0"/>
              <a:t>The EF can, therefore, replace a large chunk of code you would otherwise have to write and maintain yourself.</a:t>
            </a:r>
          </a:p>
          <a:p>
            <a:r>
              <a:rPr lang="en-US" b="1" dirty="0">
                <a:solidFill>
                  <a:schemeClr val="accent1"/>
                </a:solidFill>
              </a:rPr>
              <a:t>Abstraction</a:t>
            </a:r>
          </a:p>
          <a:p>
            <a:pPr marL="171450" indent="-171450">
              <a:buFont typeface="Arial" panose="020B0604020202020204" pitchFamily="34" charset="0"/>
              <a:buChar char="•"/>
            </a:pPr>
            <a:r>
              <a:rPr lang="en-US" dirty="0"/>
              <a:t>The mapping between your objects and your database is specified declaratively instead of in code.</a:t>
            </a:r>
          </a:p>
          <a:p>
            <a:pPr marL="171450" indent="-171450">
              <a:buFont typeface="Arial" panose="020B0604020202020204" pitchFamily="34" charset="0"/>
              <a:buChar char="•"/>
            </a:pPr>
            <a:r>
              <a:rPr lang="en-US" dirty="0"/>
              <a:t>If you need to change your database schema, you can minimize the impact on the code you have to modify in your applications.</a:t>
            </a:r>
          </a:p>
          <a:p>
            <a:pPr marL="171450" indent="-171450">
              <a:buFont typeface="Arial" panose="020B0604020202020204" pitchFamily="34" charset="0"/>
              <a:buChar char="•"/>
            </a:pPr>
            <a:r>
              <a:rPr lang="en-US" dirty="0"/>
              <a:t>It provides a level of abstraction which helps isolate the app from the database.</a:t>
            </a:r>
          </a:p>
          <a:p>
            <a:r>
              <a:rPr lang="en-US" b="1" dirty="0">
                <a:solidFill>
                  <a:schemeClr val="accent1"/>
                </a:solidFill>
              </a:rPr>
              <a:t>Easy to Use</a:t>
            </a:r>
          </a:p>
          <a:p>
            <a:pPr marL="171450" indent="-171450">
              <a:buFont typeface="Arial" panose="020B0604020202020204" pitchFamily="34" charset="0"/>
              <a:buChar char="•"/>
            </a:pPr>
            <a:r>
              <a:rPr lang="en-US" dirty="0"/>
              <a:t>The queries and other operations you write into your code are specified in a syntax that is not specific to any particular database.</a:t>
            </a:r>
          </a:p>
          <a:p>
            <a:pPr marL="171450" indent="-171450">
              <a:buFont typeface="Arial" panose="020B0604020202020204" pitchFamily="34" charset="0"/>
              <a:buChar char="•"/>
            </a:pPr>
            <a:r>
              <a:rPr lang="en-US" dirty="0"/>
              <a:t>With the EF, the queries are written in LINQ or Entity SQL and then translated at runtime by the providers to the specific back-end query syntax for that database.</a:t>
            </a:r>
          </a:p>
          <a:p>
            <a:endParaRPr lang="en-US" dirty="0"/>
          </a:p>
        </p:txBody>
      </p:sp>
      <p:pic>
        <p:nvPicPr>
          <p:cNvPr id="1026" name="Picture 2" descr="codeopinion.com/wp-content/uploads/2017/10/Bit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3598" y="2373252"/>
            <a:ext cx="1431380" cy="143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310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normAutofit fontScale="92500" lnSpcReduction="10000"/>
          </a:bodyPr>
          <a:lstStyle/>
          <a:p>
            <a:r>
              <a:rPr lang="en-US" dirty="0"/>
              <a:t>Dapper is a popular simple object mapping tool. It is designed primarily to be used in scenarios where you want to work with data in a strongly typed fashion - as business objects in a .NET application, but don't want to spend hours writing code to map query results from ADO.NET data readers to instances of those objects. </a:t>
            </a:r>
            <a:endParaRPr lang="en-US" dirty="0" smtClean="0"/>
          </a:p>
          <a:p>
            <a:pPr marL="171450" indent="-171450">
              <a:buFont typeface="Arial" panose="020B0604020202020204" pitchFamily="34" charset="0"/>
              <a:buChar char="•"/>
            </a:pPr>
            <a:r>
              <a:rPr lang="en-US" dirty="0" smtClean="0"/>
              <a:t>Speedy </a:t>
            </a:r>
            <a:r>
              <a:rPr lang="en-US" dirty="0"/>
              <a:t>and high performance</a:t>
            </a:r>
          </a:p>
          <a:p>
            <a:pPr marL="171450" indent="-171450">
              <a:buFont typeface="Arial" panose="020B0604020202020204" pitchFamily="34" charset="0"/>
              <a:buChar char="•"/>
            </a:pPr>
            <a:r>
              <a:rPr lang="en-US" dirty="0"/>
              <a:t>Fewer lines of code</a:t>
            </a:r>
          </a:p>
          <a:p>
            <a:pPr marL="171450" indent="-171450">
              <a:buFont typeface="Arial" panose="020B0604020202020204" pitchFamily="34" charset="0"/>
              <a:buChar char="•"/>
            </a:pPr>
            <a:r>
              <a:rPr lang="en-US" dirty="0"/>
              <a:t>Object mapper</a:t>
            </a:r>
          </a:p>
          <a:p>
            <a:pPr marL="171450" indent="-171450">
              <a:buFont typeface="Arial" panose="020B0604020202020204" pitchFamily="34" charset="0"/>
              <a:buChar char="•"/>
            </a:pPr>
            <a:r>
              <a:rPr lang="en-US" dirty="0"/>
              <a:t>Choice of static/dynamic object binding</a:t>
            </a:r>
          </a:p>
          <a:p>
            <a:pPr marL="171450" indent="-171450">
              <a:buFont typeface="Arial" panose="020B0604020202020204" pitchFamily="34" charset="0"/>
              <a:buChar char="•"/>
            </a:pPr>
            <a:r>
              <a:rPr lang="en-US" dirty="0"/>
              <a:t>Easy handling of SQL query</a:t>
            </a:r>
          </a:p>
          <a:p>
            <a:pPr marL="171450" indent="-171450">
              <a:buFont typeface="Arial" panose="020B0604020202020204" pitchFamily="34" charset="0"/>
              <a:buChar char="•"/>
            </a:pPr>
            <a:r>
              <a:rPr lang="en-US" dirty="0"/>
              <a:t>Multiple query support</a:t>
            </a:r>
          </a:p>
          <a:p>
            <a:pPr marL="171450" indent="-171450">
              <a:buFont typeface="Arial" panose="020B0604020202020204" pitchFamily="34" charset="0"/>
              <a:buChar char="•"/>
            </a:pPr>
            <a:r>
              <a:rPr lang="en-US" dirty="0"/>
              <a:t>Support and easy handling of stored procedures</a:t>
            </a:r>
          </a:p>
          <a:p>
            <a:pPr marL="171450" indent="-171450">
              <a:buFont typeface="Arial" panose="020B0604020202020204" pitchFamily="34" charset="0"/>
              <a:buChar char="•"/>
            </a:pPr>
            <a:r>
              <a:rPr lang="en-US" dirty="0"/>
              <a:t>Operating directly on </a:t>
            </a:r>
            <a:r>
              <a:rPr lang="en-US" dirty="0" err="1"/>
              <a:t>IDbConnection</a:t>
            </a:r>
            <a:r>
              <a:rPr lang="en-US" dirty="0"/>
              <a:t> interface</a:t>
            </a:r>
          </a:p>
          <a:p>
            <a:pPr marL="171450" indent="-171450">
              <a:buFont typeface="Arial" panose="020B0604020202020204" pitchFamily="34" charset="0"/>
              <a:buChar char="•"/>
            </a:pPr>
            <a:r>
              <a:rPr lang="en-US" dirty="0"/>
              <a:t>Bulk data insert functionality</a:t>
            </a:r>
          </a:p>
          <a:p>
            <a:endParaRPr lang="en-US" dirty="0"/>
          </a:p>
        </p:txBody>
      </p:sp>
      <p:sp>
        <p:nvSpPr>
          <p:cNvPr id="3" name="Text Placeholder 2"/>
          <p:cNvSpPr>
            <a:spLocks noGrp="1"/>
          </p:cNvSpPr>
          <p:nvPr>
            <p:ph type="body" sz="quarter" idx="18"/>
          </p:nvPr>
        </p:nvSpPr>
        <p:spPr/>
        <p:txBody>
          <a:bodyPr/>
          <a:lstStyle/>
          <a:p>
            <a:r>
              <a:rPr lang="en-US" dirty="0" smtClean="0"/>
              <a:t>Dapper</a:t>
            </a:r>
            <a:endParaRPr lang="en-US" dirty="0"/>
          </a:p>
        </p:txBody>
      </p:sp>
      <p:sp>
        <p:nvSpPr>
          <p:cNvPr id="4" name="Text Placeholder 3"/>
          <p:cNvSpPr>
            <a:spLocks noGrp="1"/>
          </p:cNvSpPr>
          <p:nvPr>
            <p:ph type="body" sz="quarter" idx="23"/>
          </p:nvPr>
        </p:nvSpPr>
        <p:spPr/>
        <p:txBody>
          <a:bodyPr/>
          <a:lstStyle/>
          <a:p>
            <a:r>
              <a:rPr lang="en-US" dirty="0"/>
              <a:t>Dapper – King of Micro ORM in terms of performance.</a:t>
            </a:r>
          </a:p>
          <a:p>
            <a:endParaRPr lang="en-US" dirty="0"/>
          </a:p>
        </p:txBody>
      </p:sp>
      <p:pic>
        <p:nvPicPr>
          <p:cNvPr id="2050" name="Picture 2" descr="Dapper Plus | Dapper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022" y="2499355"/>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8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lstStyle/>
          <a:p>
            <a:r>
              <a:rPr lang="en-US" dirty="0"/>
              <a:t>NHibernate is an open source object relational mapping technology for </a:t>
            </a:r>
            <a:r>
              <a:rPr lang="en-US" dirty="0" err="1"/>
              <a:t>.Net</a:t>
            </a:r>
            <a:r>
              <a:rPr lang="en-US" dirty="0"/>
              <a:t> Framework.  It provides the framework required for mapping domain model(classes) to a traditional relational databases and generate queries</a:t>
            </a:r>
            <a:r>
              <a:rPr lang="en-US" dirty="0" smtClean="0"/>
              <a:t>.</a:t>
            </a:r>
            <a:endParaRPr lang="en-US" dirty="0"/>
          </a:p>
          <a:p>
            <a:pPr marL="171450" indent="-171450">
              <a:buFont typeface="Arial" panose="020B0604020202020204" pitchFamily="34" charset="0"/>
              <a:buChar char="•"/>
            </a:pPr>
            <a:r>
              <a:rPr lang="en-US" dirty="0"/>
              <a:t>Persist the object in the relation database and can do all CRUD operations in it.</a:t>
            </a:r>
          </a:p>
          <a:p>
            <a:pPr marL="171450" indent="-171450">
              <a:buFont typeface="Arial" panose="020B0604020202020204" pitchFamily="34" charset="0"/>
              <a:buChar char="•"/>
            </a:pPr>
            <a:r>
              <a:rPr lang="en-US" dirty="0"/>
              <a:t>NHibernate does all the database work.</a:t>
            </a:r>
          </a:p>
          <a:p>
            <a:pPr marL="171450" indent="-171450">
              <a:buFont typeface="Arial" panose="020B0604020202020204" pitchFamily="34" charset="0"/>
              <a:buChar char="•"/>
            </a:pPr>
            <a:r>
              <a:rPr lang="en-US" dirty="0"/>
              <a:t>Eliminates the necessity to write SQL statements or create a stored query.</a:t>
            </a:r>
          </a:p>
          <a:p>
            <a:pPr marL="171450" indent="-171450">
              <a:buFont typeface="Arial" panose="020B0604020202020204" pitchFamily="34" charset="0"/>
              <a:buChar char="•"/>
            </a:pPr>
            <a:r>
              <a:rPr lang="en-US" dirty="0"/>
              <a:t>We can have all of our data access logic contained within our application.</a:t>
            </a:r>
          </a:p>
          <a:p>
            <a:pPr marL="171450" indent="-171450">
              <a:buFont typeface="Arial" panose="020B0604020202020204" pitchFamily="34" charset="0"/>
              <a:buChar char="•"/>
            </a:pPr>
            <a:r>
              <a:rPr lang="en-US" dirty="0"/>
              <a:t>Data Cartography, not only will our queries be effective, but they will also be validated by the compiler. Therefore, if our underlying table structure changes, the compiler will alert us that we need to change our queries!</a:t>
            </a:r>
          </a:p>
          <a:p>
            <a:pPr marL="171450" indent="-171450">
              <a:buFont typeface="Arial" panose="020B0604020202020204" pitchFamily="34" charset="0"/>
              <a:buChar char="•"/>
            </a:pPr>
            <a:r>
              <a:rPr lang="en-US" dirty="0"/>
              <a:t>For all Create, Retrieve, Update, and Delete (CRUD) there is no need to write a SQL query.</a:t>
            </a:r>
          </a:p>
          <a:p>
            <a:endParaRPr lang="en-US" dirty="0"/>
          </a:p>
        </p:txBody>
      </p:sp>
      <p:sp>
        <p:nvSpPr>
          <p:cNvPr id="3" name="Text Placeholder 2"/>
          <p:cNvSpPr>
            <a:spLocks noGrp="1"/>
          </p:cNvSpPr>
          <p:nvPr>
            <p:ph type="body" sz="quarter" idx="18"/>
          </p:nvPr>
        </p:nvSpPr>
        <p:spPr/>
        <p:txBody>
          <a:bodyPr/>
          <a:lstStyle/>
          <a:p>
            <a:r>
              <a:rPr lang="en-US" dirty="0"/>
              <a:t>NHibernate</a:t>
            </a:r>
          </a:p>
        </p:txBody>
      </p:sp>
      <p:sp>
        <p:nvSpPr>
          <p:cNvPr id="4" name="Text Placeholder 3"/>
          <p:cNvSpPr>
            <a:spLocks noGrp="1"/>
          </p:cNvSpPr>
          <p:nvPr>
            <p:ph type="body" sz="quarter" idx="23"/>
          </p:nvPr>
        </p:nvSpPr>
        <p:spPr/>
        <p:txBody>
          <a:bodyPr/>
          <a:lstStyle/>
          <a:p>
            <a:r>
              <a:rPr lang="en-US" dirty="0"/>
              <a:t>NHibernate is a port of Hibernate from Java, one of the oldest and most respected Object-Relational </a:t>
            </a:r>
            <a:r>
              <a:rPr lang="en-US" dirty="0" smtClean="0"/>
              <a:t>Mappers.</a:t>
            </a:r>
            <a:endParaRPr lang="en-US" dirty="0"/>
          </a:p>
        </p:txBody>
      </p:sp>
      <p:pic>
        <p:nvPicPr>
          <p:cNvPr id="3080" name="Picture 8" descr="Multiple DB Connections Using NHibernate | dev's tool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964" y="4224865"/>
            <a:ext cx="3252436" cy="125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046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p:txBody>
          <a:bodyPr>
            <a:normAutofit fontScale="85000" lnSpcReduction="20000"/>
          </a:bodyPr>
          <a:lstStyle/>
          <a:p>
            <a:r>
              <a:rPr lang="en-US" dirty="0"/>
              <a:t>Architecturally it is one step above micro-ORMs like Dapper, Massive, or </a:t>
            </a:r>
            <a:r>
              <a:rPr lang="en-US" dirty="0" err="1"/>
              <a:t>PetaPoco</a:t>
            </a:r>
            <a:r>
              <a:rPr lang="en-US" dirty="0"/>
              <a:t>, in that you work with LINQ expressions, not with magic strings, while maintaining a thin abstraction layer between your code and the database. Your queries are checked by the C# compiler and allow for easy refactoring.</a:t>
            </a:r>
          </a:p>
          <a:p>
            <a:r>
              <a:rPr lang="en-US" dirty="0"/>
              <a:t>However, it's not as heavy as LINQ to SQL or Entity Framework. There is no change-tracking, so you have to manage that yourself, but on the positive side you get more control and faster access to your data.</a:t>
            </a:r>
          </a:p>
          <a:p>
            <a:r>
              <a:rPr lang="en-US" dirty="0"/>
              <a:t>In other words LINQ to DB is type-safe </a:t>
            </a:r>
            <a:r>
              <a:rPr lang="en-US" dirty="0" smtClean="0"/>
              <a:t>SQL.</a:t>
            </a:r>
            <a:endParaRPr lang="en-US" dirty="0"/>
          </a:p>
          <a:p>
            <a:r>
              <a:rPr lang="en-US" sz="1600" b="1" dirty="0">
                <a:latin typeface="League Gothic" panose="00000500000000000000" charset="0"/>
              </a:rPr>
              <a:t>Rich Querying API:</a:t>
            </a:r>
          </a:p>
          <a:p>
            <a:pPr marL="171450" indent="-171450">
              <a:buFont typeface="Arial" panose="020B0604020202020204" pitchFamily="34" charset="0"/>
              <a:buChar char="•"/>
            </a:pPr>
            <a:r>
              <a:rPr lang="en-US" dirty="0"/>
              <a:t>Explicit Join Syntax (In addition to standard LINQ join syntax.)</a:t>
            </a:r>
          </a:p>
          <a:p>
            <a:pPr marL="171450" indent="-171450">
              <a:buFont typeface="Arial" panose="020B0604020202020204" pitchFamily="34" charset="0"/>
              <a:buChar char="•"/>
            </a:pPr>
            <a:r>
              <a:rPr lang="en-US" dirty="0"/>
              <a:t>CTE Support</a:t>
            </a:r>
          </a:p>
          <a:p>
            <a:pPr marL="171450" indent="-171450">
              <a:buFont typeface="Arial" panose="020B0604020202020204" pitchFamily="34" charset="0"/>
              <a:buChar char="•"/>
            </a:pPr>
            <a:r>
              <a:rPr lang="en-US" dirty="0"/>
              <a:t>Bulk Copy/Insert</a:t>
            </a:r>
          </a:p>
          <a:p>
            <a:pPr marL="171450" indent="-171450">
              <a:buFont typeface="Arial" panose="020B0604020202020204" pitchFamily="34" charset="0"/>
              <a:buChar char="•"/>
            </a:pPr>
            <a:r>
              <a:rPr lang="en-US" dirty="0"/>
              <a:t>Window/Analytic Functions</a:t>
            </a:r>
          </a:p>
          <a:p>
            <a:pPr marL="171450" indent="-171450">
              <a:buFont typeface="Arial" panose="020B0604020202020204" pitchFamily="34" charset="0"/>
              <a:buChar char="•"/>
            </a:pPr>
            <a:r>
              <a:rPr lang="en-US" dirty="0"/>
              <a:t>Merge API</a:t>
            </a:r>
          </a:p>
          <a:p>
            <a:r>
              <a:rPr lang="en-US" sz="1600" b="1" dirty="0">
                <a:latin typeface="League Gothic" panose="00000500000000000000" charset="0"/>
              </a:rPr>
              <a:t>Extensibility:</a:t>
            </a:r>
          </a:p>
          <a:p>
            <a:pPr marL="171450" indent="-171450">
              <a:buFont typeface="Arial" panose="020B0604020202020204" pitchFamily="34" charset="0"/>
              <a:buChar char="•"/>
            </a:pPr>
            <a:r>
              <a:rPr lang="en-US" dirty="0"/>
              <a:t>Ability to Map Custom SQL to Static Functions</a:t>
            </a:r>
          </a:p>
        </p:txBody>
      </p:sp>
      <p:sp>
        <p:nvSpPr>
          <p:cNvPr id="3" name="Text Placeholder 2"/>
          <p:cNvSpPr>
            <a:spLocks noGrp="1"/>
          </p:cNvSpPr>
          <p:nvPr>
            <p:ph type="body" sz="quarter" idx="18"/>
          </p:nvPr>
        </p:nvSpPr>
        <p:spPr/>
        <p:txBody>
          <a:bodyPr/>
          <a:lstStyle/>
          <a:p>
            <a:r>
              <a:rPr lang="en-US" dirty="0" smtClean="0"/>
              <a:t>Linq2DB</a:t>
            </a:r>
          </a:p>
        </p:txBody>
      </p:sp>
      <p:sp>
        <p:nvSpPr>
          <p:cNvPr id="4" name="Text Placeholder 3"/>
          <p:cNvSpPr>
            <a:spLocks noGrp="1"/>
          </p:cNvSpPr>
          <p:nvPr>
            <p:ph type="body" sz="quarter" idx="23"/>
          </p:nvPr>
        </p:nvSpPr>
        <p:spPr/>
        <p:txBody>
          <a:bodyPr/>
          <a:lstStyle/>
          <a:p>
            <a:r>
              <a:rPr lang="en-US" dirty="0"/>
              <a:t>LINQ to DB is the fastest LINQ database access library offering a simple, light, fast, and type-safe layer between your POCO objects and your database.</a:t>
            </a:r>
          </a:p>
        </p:txBody>
      </p:sp>
      <p:pic>
        <p:nvPicPr>
          <p:cNvPr id="4098" name="Picture 2" descr="LINQ to DB · Git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794" y="3716250"/>
            <a:ext cx="1677831" cy="167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873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9"/>
          </p:nvPr>
        </p:nvSpPr>
        <p:spPr>
          <a:xfrm>
            <a:off x="467781" y="1139382"/>
            <a:ext cx="4632614" cy="3094220"/>
          </a:xfrm>
        </p:spPr>
        <p:txBody>
          <a:bodyPr>
            <a:noAutofit/>
          </a:bodyPr>
          <a:lstStyle/>
          <a:p>
            <a:r>
              <a:rPr lang="en-US" sz="1600" b="1" dirty="0">
                <a:solidFill>
                  <a:schemeClr val="accent1"/>
                </a:solidFill>
                <a:latin typeface="League Gothic" panose="00000500000000000000" charset="0"/>
              </a:rPr>
              <a:t>Advantages</a:t>
            </a:r>
            <a:endParaRPr lang="en-US" sz="1000" b="1" dirty="0">
              <a:solidFill>
                <a:schemeClr val="accent1"/>
              </a:solidFill>
              <a:latin typeface="League Gothic" panose="00000500000000000000" charset="0"/>
            </a:endParaRPr>
          </a:p>
          <a:p>
            <a:pPr marL="171450" indent="-171450">
              <a:buFont typeface="Arial" panose="020B0604020202020204" pitchFamily="34" charset="0"/>
              <a:buChar char="•"/>
            </a:pPr>
            <a:r>
              <a:rPr lang="en-US" sz="1000" dirty="0"/>
              <a:t>Entity Framework allows you to create a model by writing code or using boxes and lines in the EF Designer and generate a new database.</a:t>
            </a:r>
          </a:p>
          <a:p>
            <a:pPr marL="171450" indent="-171450">
              <a:buFont typeface="Arial" panose="020B0604020202020204" pitchFamily="34" charset="0"/>
              <a:buChar char="•"/>
            </a:pPr>
            <a:r>
              <a:rPr lang="en-US" sz="1000" dirty="0"/>
              <a:t>You can write code against the Entity Framework, and the system will automatically produce objects for you as well as track changes on those objects and simplify the process of updating the database.</a:t>
            </a:r>
          </a:p>
          <a:p>
            <a:pPr marL="171450" indent="-171450">
              <a:buFont typeface="Arial" panose="020B0604020202020204" pitchFamily="34" charset="0"/>
              <a:buChar char="•"/>
            </a:pPr>
            <a:r>
              <a:rPr lang="en-US" sz="1000" dirty="0"/>
              <a:t>One common syntax (LINQ) for all object queries whether it is a database or not and pretty fast if used as intended, easy to implement and less coding required to accomplish complex tasks.</a:t>
            </a:r>
          </a:p>
          <a:p>
            <a:pPr marL="171450" indent="-171450">
              <a:buFont typeface="Arial" panose="020B0604020202020204" pitchFamily="34" charset="0"/>
              <a:buChar char="•"/>
            </a:pPr>
            <a:r>
              <a:rPr lang="en-US" sz="1000" dirty="0"/>
              <a:t>The EF can replace a large chunk of code you would otherwise have to write and maintain yourself.</a:t>
            </a:r>
          </a:p>
          <a:p>
            <a:pPr marL="171450" indent="-171450">
              <a:buFont typeface="Arial" panose="020B0604020202020204" pitchFamily="34" charset="0"/>
              <a:buChar char="•"/>
            </a:pPr>
            <a:r>
              <a:rPr lang="en-US" sz="1000" dirty="0"/>
              <a:t>It provides auto-generated code</a:t>
            </a:r>
          </a:p>
          <a:p>
            <a:pPr marL="171450" indent="-171450">
              <a:buFont typeface="Arial" panose="020B0604020202020204" pitchFamily="34" charset="0"/>
              <a:buChar char="•"/>
            </a:pPr>
            <a:r>
              <a:rPr lang="en-US" sz="1000" dirty="0"/>
              <a:t>It reduces development time and cost.</a:t>
            </a:r>
          </a:p>
          <a:p>
            <a:pPr marL="171450" indent="-171450">
              <a:buFont typeface="Arial" panose="020B0604020202020204" pitchFamily="34" charset="0"/>
              <a:buChar char="•"/>
            </a:pPr>
            <a:r>
              <a:rPr lang="en-US" sz="1000" dirty="0"/>
              <a:t>It enables developers to visually design models and mapping of </a:t>
            </a:r>
            <a:r>
              <a:rPr lang="en-US" sz="1000" dirty="0" smtClean="0"/>
              <a:t>database</a:t>
            </a:r>
          </a:p>
          <a:p>
            <a:pPr marL="171450" indent="-171450">
              <a:buFont typeface="Arial" panose="020B0604020202020204" pitchFamily="34" charset="0"/>
              <a:buChar char="•"/>
            </a:pPr>
            <a:r>
              <a:rPr lang="en-US" dirty="0"/>
              <a:t>EF also supports </a:t>
            </a:r>
            <a:r>
              <a:rPr lang="en-US" dirty="0" err="1"/>
              <a:t>async</a:t>
            </a:r>
            <a:r>
              <a:rPr lang="en-US" dirty="0"/>
              <a:t> database operations</a:t>
            </a:r>
            <a:r>
              <a:rPr lang="en-US" dirty="0" smtClean="0"/>
              <a:t>.</a:t>
            </a:r>
            <a:endParaRPr lang="en-US" dirty="0"/>
          </a:p>
        </p:txBody>
      </p:sp>
      <p:sp>
        <p:nvSpPr>
          <p:cNvPr id="3" name="Content Placeholder 2"/>
          <p:cNvSpPr>
            <a:spLocks noGrp="1"/>
          </p:cNvSpPr>
          <p:nvPr>
            <p:ph sz="quarter" idx="24"/>
          </p:nvPr>
        </p:nvSpPr>
        <p:spPr>
          <a:xfrm>
            <a:off x="5342471" y="2045858"/>
            <a:ext cx="3333749" cy="3094220"/>
          </a:xfrm>
        </p:spPr>
        <p:txBody>
          <a:bodyPr>
            <a:normAutofit/>
          </a:bodyPr>
          <a:lstStyle/>
          <a:p>
            <a:r>
              <a:rPr lang="en-US" sz="1600" b="1" dirty="0">
                <a:solidFill>
                  <a:schemeClr val="accent1"/>
                </a:solidFill>
                <a:latin typeface="League Gothic" panose="00000500000000000000" charset="0"/>
              </a:rPr>
              <a:t>Disadvantages</a:t>
            </a:r>
          </a:p>
          <a:p>
            <a:pPr marL="171450" indent="-171450">
              <a:buFont typeface="Arial" panose="020B0604020202020204" pitchFamily="34" charset="0"/>
              <a:buChar char="•"/>
            </a:pPr>
            <a:r>
              <a:rPr lang="en-US" sz="1000" dirty="0"/>
              <a:t>You have to think in a non-traditional way of handling data, not available for every database.</a:t>
            </a:r>
          </a:p>
          <a:p>
            <a:pPr marL="171450" indent="-171450">
              <a:buFont typeface="Arial" panose="020B0604020202020204" pitchFamily="34" charset="0"/>
              <a:buChar char="•"/>
            </a:pPr>
            <a:r>
              <a:rPr lang="en-US" sz="1000" dirty="0"/>
              <a:t>If there is any schema change in database FE won't work and you have to update the schema in solution as well.</a:t>
            </a:r>
          </a:p>
          <a:p>
            <a:pPr marL="171450" indent="-171450">
              <a:buFont typeface="Arial" panose="020B0604020202020204" pitchFamily="34" charset="0"/>
              <a:buChar char="•"/>
            </a:pPr>
            <a:r>
              <a:rPr lang="en-US" sz="1000" dirty="0"/>
              <a:t>The EF queries are generated by the provider that we cannot control.</a:t>
            </a:r>
          </a:p>
          <a:p>
            <a:pPr marL="171450" indent="-171450">
              <a:buFont typeface="Arial" panose="020B0604020202020204" pitchFamily="34" charset="0"/>
              <a:buChar char="•"/>
            </a:pPr>
            <a:r>
              <a:rPr lang="en-US" sz="1000" dirty="0"/>
              <a:t>It is not good for a huge domain model.</a:t>
            </a:r>
          </a:p>
          <a:p>
            <a:pPr marL="171450" indent="-171450">
              <a:buFont typeface="Arial" panose="020B0604020202020204" pitchFamily="34" charset="0"/>
              <a:buChar char="•"/>
            </a:pPr>
            <a:r>
              <a:rPr lang="en-US" sz="1000" dirty="0"/>
              <a:t>Lazy loading is the main drawbacks of EF</a:t>
            </a:r>
          </a:p>
          <a:p>
            <a:endParaRPr lang="en-US" sz="1000" dirty="0"/>
          </a:p>
        </p:txBody>
      </p:sp>
      <p:sp>
        <p:nvSpPr>
          <p:cNvPr id="4" name="Text Placeholder 3"/>
          <p:cNvSpPr>
            <a:spLocks noGrp="1"/>
          </p:cNvSpPr>
          <p:nvPr>
            <p:ph type="body" sz="quarter" idx="18"/>
          </p:nvPr>
        </p:nvSpPr>
        <p:spPr/>
        <p:txBody>
          <a:bodyPr/>
          <a:lstStyle/>
          <a:p>
            <a:r>
              <a:rPr lang="en-US" b="1" dirty="0"/>
              <a:t>Entity </a:t>
            </a:r>
            <a:r>
              <a:rPr lang="en-US" b="1" dirty="0" smtClean="0"/>
              <a:t>Framework </a:t>
            </a:r>
            <a:r>
              <a:rPr lang="en-US" b="1" dirty="0"/>
              <a:t>vs </a:t>
            </a:r>
            <a:r>
              <a:rPr lang="en-US" b="1" dirty="0" smtClean="0"/>
              <a:t>Dapper</a:t>
            </a:r>
            <a:endParaRPr lang="en-US" b="1" dirty="0"/>
          </a:p>
        </p:txBody>
      </p:sp>
      <p:sp>
        <p:nvSpPr>
          <p:cNvPr id="5" name="Text Placeholder 4"/>
          <p:cNvSpPr>
            <a:spLocks noGrp="1"/>
          </p:cNvSpPr>
          <p:nvPr>
            <p:ph type="body" sz="quarter" idx="23"/>
          </p:nvPr>
        </p:nvSpPr>
        <p:spPr/>
        <p:txBody>
          <a:bodyPr/>
          <a:lstStyle/>
          <a:p>
            <a:r>
              <a:rPr lang="en-US" dirty="0"/>
              <a:t>Entity </a:t>
            </a:r>
            <a:r>
              <a:rPr lang="en-US" dirty="0" smtClean="0"/>
              <a:t>Framework</a:t>
            </a:r>
            <a:endParaRPr lang="en-US" dirty="0"/>
          </a:p>
        </p:txBody>
      </p:sp>
    </p:spTree>
    <p:extLst>
      <p:ext uri="{BB962C8B-B14F-4D97-AF65-F5344CB8AC3E}">
        <p14:creationId xmlns:p14="http://schemas.microsoft.com/office/powerpoint/2010/main" val="2380452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Slides">
  <a:themeElements>
    <a:clrScheme name="Amdaris Theme 1">
      <a:dk1>
        <a:srgbClr val="000000"/>
      </a:dk1>
      <a:lt1>
        <a:srgbClr val="FFFFFF"/>
      </a:lt1>
      <a:dk2>
        <a:srgbClr val="4C4C4C"/>
      </a:dk2>
      <a:lt2>
        <a:srgbClr val="003366"/>
      </a:lt2>
      <a:accent1>
        <a:srgbClr val="0D5DB8"/>
      </a:accent1>
      <a:accent2>
        <a:srgbClr val="993366"/>
      </a:accent2>
      <a:accent3>
        <a:srgbClr val="663366"/>
      </a:accent3>
      <a:accent4>
        <a:srgbClr val="FF6666"/>
      </a:accent4>
      <a:accent5>
        <a:srgbClr val="FFCC66"/>
      </a:accent5>
      <a:accent6>
        <a:srgbClr val="99FFCC"/>
      </a:accent6>
      <a:hlink>
        <a:srgbClr val="0D5DB8"/>
      </a:hlink>
      <a:folHlink>
        <a:srgbClr val="FF6666"/>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Template Feb 2021" id="{6A398B49-8E08-584B-94E9-80485F3F16BC}" vid="{F149A88B-5ED8-6F41-8FD5-FBF104E7EB03}"/>
    </a:ext>
  </a:extLst>
</a:theme>
</file>

<file path=ppt/theme/theme2.xml><?xml version="1.0" encoding="utf-8"?>
<a:theme xmlns:a="http://schemas.openxmlformats.org/drawingml/2006/main" name="Colour Slides">
  <a:themeElements>
    <a:clrScheme name="Amdaris Theme 1">
      <a:dk1>
        <a:srgbClr val="000000"/>
      </a:dk1>
      <a:lt1>
        <a:srgbClr val="FFFFFF"/>
      </a:lt1>
      <a:dk2>
        <a:srgbClr val="4C4C4C"/>
      </a:dk2>
      <a:lt2>
        <a:srgbClr val="003366"/>
      </a:lt2>
      <a:accent1>
        <a:srgbClr val="0D5DB8"/>
      </a:accent1>
      <a:accent2>
        <a:srgbClr val="993366"/>
      </a:accent2>
      <a:accent3>
        <a:srgbClr val="663366"/>
      </a:accent3>
      <a:accent4>
        <a:srgbClr val="FF6666"/>
      </a:accent4>
      <a:accent5>
        <a:srgbClr val="FFCC66"/>
      </a:accent5>
      <a:accent6>
        <a:srgbClr val="99FFCC"/>
      </a:accent6>
      <a:hlink>
        <a:srgbClr val="0D5DB8"/>
      </a:hlink>
      <a:folHlink>
        <a:srgbClr val="FF6666"/>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Template Feb 2021" id="{6A398B49-8E08-584B-94E9-80485F3F16BC}" vid="{44F67C91-41FD-E541-A81A-95A09608352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1211E41C39954CA225E8F07285FA20" ma:contentTypeVersion="4" ma:contentTypeDescription="Create a new document." ma:contentTypeScope="" ma:versionID="23c1988d8b5170d458bc319985d08561">
  <xsd:schema xmlns:xsd="http://www.w3.org/2001/XMLSchema" xmlns:xs="http://www.w3.org/2001/XMLSchema" xmlns:p="http://schemas.microsoft.com/office/2006/metadata/properties" xmlns:ns2="90816588-e9aa-48d2-8fef-ff8902a98bbe" targetNamespace="http://schemas.microsoft.com/office/2006/metadata/properties" ma:root="true" ma:fieldsID="41f79bf44ca260570e567a73101057cd" ns2:_="">
    <xsd:import namespace="90816588-e9aa-48d2-8fef-ff8902a98b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816588-e9aa-48d2-8fef-ff8902a98bb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EF0069-5052-456A-BF91-32D12549F688}">
  <ds:schemaRefs>
    <ds:schemaRef ds:uri="http://purl.org/dc/dcmitype/"/>
    <ds:schemaRef ds:uri="532134fb-f5a0-4ded-9879-b62317c7c28f"/>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terms/"/>
    <ds:schemaRef ds:uri="http://schemas.microsoft.com/office/infopath/2007/PartnerControls"/>
    <ds:schemaRef ds:uri="698dcc0c-7182-4508-a45a-af97654ddb39"/>
  </ds:schemaRefs>
</ds:datastoreItem>
</file>

<file path=customXml/itemProps2.xml><?xml version="1.0" encoding="utf-8"?>
<ds:datastoreItem xmlns:ds="http://schemas.openxmlformats.org/officeDocument/2006/customXml" ds:itemID="{7CD38CC9-BA3C-448E-8465-817CC12756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816588-e9aa-48d2-8fef-ff8902a98b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F6FA68-4601-46D6-8A0F-82E04AA3CC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 Template Feb 2021</Template>
  <TotalTime>675</TotalTime>
  <Words>1695</Words>
  <Application>Microsoft Office PowerPoint</Application>
  <PresentationFormat>On-screen Show (16:10)</PresentationFormat>
  <Paragraphs>160</Paragraphs>
  <Slides>22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League Gothic</vt:lpstr>
      <vt:lpstr>Franklin Gothic Medium</vt:lpstr>
      <vt:lpstr>Franklin Gothic Book</vt:lpstr>
      <vt:lpstr>Calibri</vt:lpstr>
      <vt:lpstr>White Slides</vt:lpstr>
      <vt:lpstr>Colour Slides</vt:lpstr>
      <vt:lpstr>Best orm  to use with .Net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orm  to use with .Net Core</dc:title>
  <dc:subject/>
  <dc:creator>Iana Zahvatova</dc:creator>
  <cp:keywords/>
  <dc:description/>
  <cp:lastModifiedBy>Iana Zahvatova</cp:lastModifiedBy>
  <cp:revision>35</cp:revision>
  <dcterms:created xsi:type="dcterms:W3CDTF">2021-03-09T17:02:22Z</dcterms:created>
  <dcterms:modified xsi:type="dcterms:W3CDTF">2021-03-12T15:27:44Z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0x010100711211E41C39954CA225E8F07285FA20</vt:lpwstr>
  </property>
</Properties>
</file>